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 id="2147483667" r:id="rId2"/>
    <p:sldMasterId id="2147483677" r:id="rId3"/>
  </p:sldMasterIdLst>
  <p:notesMasterIdLst>
    <p:notesMasterId r:id="rId25"/>
  </p:notesMasterIdLst>
  <p:sldIdLst>
    <p:sldId id="260" r:id="rId4"/>
    <p:sldId id="344" r:id="rId5"/>
    <p:sldId id="331" r:id="rId6"/>
    <p:sldId id="269" r:id="rId7"/>
    <p:sldId id="360" r:id="rId8"/>
    <p:sldId id="361" r:id="rId9"/>
    <p:sldId id="362" r:id="rId10"/>
    <p:sldId id="268" r:id="rId11"/>
    <p:sldId id="320" r:id="rId12"/>
    <p:sldId id="267" r:id="rId13"/>
    <p:sldId id="328" r:id="rId14"/>
    <p:sldId id="342" r:id="rId15"/>
    <p:sldId id="321" r:id="rId16"/>
    <p:sldId id="343" r:id="rId17"/>
    <p:sldId id="363" r:id="rId18"/>
    <p:sldId id="348" r:id="rId19"/>
    <p:sldId id="359" r:id="rId20"/>
    <p:sldId id="338" r:id="rId21"/>
    <p:sldId id="307" r:id="rId22"/>
    <p:sldId id="339"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Devine" initials="CD" lastIdx="10" clrIdx="0"/>
  <p:cmAuthor id="2" name="Megan Miller" initials="MM" lastIdx="1" clrIdx="1"/>
  <p:cmAuthor id="3" name="Jeremy Testa" initials="JT" lastIdx="3" clrIdx="2"/>
  <p:cmAuthor id="4" name="Martha Sutula" initials="MS" lastIdx="5" clrIdx="3">
    <p:extLst>
      <p:ext uri="{19B8F6BF-5375-455C-9EA6-DF929625EA0E}">
        <p15:presenceInfo xmlns:p15="http://schemas.microsoft.com/office/powerpoint/2012/main" userId="S::marthas@sccwrp.org::f2de2677-4129-4a84-bfbf-491e36c42c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83A"/>
    <a:srgbClr val="425A6B"/>
    <a:srgbClr val="A3AB5C"/>
    <a:srgbClr val="676767"/>
    <a:srgbClr val="9DB4C3"/>
    <a:srgbClr val="E8E8E8"/>
    <a:srgbClr val="95B2B8"/>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2398" autoAdjust="0"/>
  </p:normalViewPr>
  <p:slideViewPr>
    <p:cSldViewPr snapToGrid="0" snapToObjects="1">
      <p:cViewPr varScale="1">
        <p:scale>
          <a:sx n="80" d="100"/>
          <a:sy n="80" d="100"/>
        </p:scale>
        <p:origin x="126"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2T08:14:38.998" idx="8">
    <p:pos x="10" y="10"/>
    <p:text>Megan, please add in date.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883E-B6F0-46D0-B89F-157B800E43D7}"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006C4-A301-4773-B391-D82AC513BE7C}" type="slidenum">
              <a:rPr lang="en-US" smtClean="0"/>
              <a:t>‹#›</a:t>
            </a:fld>
            <a:endParaRPr lang="en-US"/>
          </a:p>
        </p:txBody>
      </p:sp>
    </p:spTree>
    <p:extLst>
      <p:ext uri="{BB962C8B-B14F-4D97-AF65-F5344CB8AC3E}">
        <p14:creationId xmlns:p14="http://schemas.microsoft.com/office/powerpoint/2010/main" val="1626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3</a:t>
            </a:fld>
            <a:endParaRPr lang="en-US"/>
          </a:p>
        </p:txBody>
      </p:sp>
    </p:spTree>
    <p:extLst>
      <p:ext uri="{BB962C8B-B14F-4D97-AF65-F5344CB8AC3E}">
        <p14:creationId xmlns:p14="http://schemas.microsoft.com/office/powerpoint/2010/main" val="119039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tx1">
                    <a:lumMod val="85000"/>
                    <a:lumOff val="15000"/>
                  </a:schemeClr>
                </a:solidFill>
              </a:rPr>
              <a:t>In addition to being an extremely user-friendly platform, our Virtual Venue prioritizes the connection and community that make our online conference feel like we are back in-person. </a:t>
            </a:r>
          </a:p>
          <a:p>
            <a:pPr marL="0" indent="0">
              <a:buNone/>
            </a:pPr>
            <a:r>
              <a:rPr lang="en-US" sz="1200" dirty="0">
                <a:solidFill>
                  <a:schemeClr val="tx1">
                    <a:lumMod val="85000"/>
                    <a:lumOff val="15000"/>
                  </a:schemeClr>
                </a:solidFill>
              </a:rPr>
              <a:t>Attendees will have the chance to meet up with new contacts and familiar friends, participate in community events, and connect with exhibitors on our virtual exhibitor floor. </a:t>
            </a:r>
          </a:p>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4</a:t>
            </a:fld>
            <a:endParaRPr lang="en-US"/>
          </a:p>
        </p:txBody>
      </p:sp>
    </p:spTree>
    <p:extLst>
      <p:ext uri="{BB962C8B-B14F-4D97-AF65-F5344CB8AC3E}">
        <p14:creationId xmlns:p14="http://schemas.microsoft.com/office/powerpoint/2010/main" val="383670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7</a:t>
            </a:fld>
            <a:endParaRPr lang="en-US"/>
          </a:p>
        </p:txBody>
      </p:sp>
    </p:spTree>
    <p:extLst>
      <p:ext uri="{BB962C8B-B14F-4D97-AF65-F5344CB8AC3E}">
        <p14:creationId xmlns:p14="http://schemas.microsoft.com/office/powerpoint/2010/main" val="272259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8</a:t>
            </a:fld>
            <a:endParaRPr lang="en-US"/>
          </a:p>
        </p:txBody>
      </p:sp>
    </p:spTree>
    <p:extLst>
      <p:ext uri="{BB962C8B-B14F-4D97-AF65-F5344CB8AC3E}">
        <p14:creationId xmlns:p14="http://schemas.microsoft.com/office/powerpoint/2010/main" val="187262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12</a:t>
            </a:fld>
            <a:endParaRPr lang="en-US"/>
          </a:p>
        </p:txBody>
      </p:sp>
    </p:spTree>
    <p:extLst>
      <p:ext uri="{BB962C8B-B14F-4D97-AF65-F5344CB8AC3E}">
        <p14:creationId xmlns:p14="http://schemas.microsoft.com/office/powerpoint/2010/main" val="280914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006C4-A301-4773-B391-D82AC513BE7C}" type="slidenum">
              <a:rPr lang="en-US" smtClean="0"/>
              <a:t>16</a:t>
            </a:fld>
            <a:endParaRPr lang="en-US"/>
          </a:p>
        </p:txBody>
      </p:sp>
    </p:spTree>
    <p:extLst>
      <p:ext uri="{BB962C8B-B14F-4D97-AF65-F5344CB8AC3E}">
        <p14:creationId xmlns:p14="http://schemas.microsoft.com/office/powerpoint/2010/main" val="319567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06C4-A301-4773-B391-D82AC513BE7C}" type="slidenum">
              <a:rPr lang="en-US" smtClean="0"/>
              <a:t>18</a:t>
            </a:fld>
            <a:endParaRPr lang="en-US"/>
          </a:p>
        </p:txBody>
      </p:sp>
    </p:spTree>
    <p:extLst>
      <p:ext uri="{BB962C8B-B14F-4D97-AF65-F5344CB8AC3E}">
        <p14:creationId xmlns:p14="http://schemas.microsoft.com/office/powerpoint/2010/main" val="1294591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771E18-3BEE-4940-8D66-1197FF1DF19C}"/>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96BD3F96-078B-EE43-81C2-FA41029ECBBC}"/>
              </a:ext>
            </a:extLst>
          </p:cNvPr>
          <p:cNvSpPr>
            <a:spLocks noGrp="1"/>
          </p:cNvSpPr>
          <p:nvPr>
            <p:ph type="ctrTitle"/>
          </p:nvPr>
        </p:nvSpPr>
        <p:spPr>
          <a:xfrm>
            <a:off x="1524000" y="4105275"/>
            <a:ext cx="9144000" cy="1824038"/>
          </a:xfrm>
        </p:spPr>
        <p:txBody>
          <a:bodyPr anchor="b"/>
          <a:lstStyle>
            <a:lvl1pPr algn="ctr">
              <a:defRPr sz="6000">
                <a:solidFill>
                  <a:schemeClr val="bg1"/>
                </a:solidFill>
                <a:effectLst>
                  <a:outerShdw blurRad="50800" dist="38100" dir="10800000" algn="r" rotWithShape="0">
                    <a:prstClr val="black">
                      <a:alpha val="40000"/>
                    </a:prstClr>
                  </a:outerShdw>
                </a:effectLst>
              </a:defRPr>
            </a:lvl1pPr>
          </a:lstStyle>
          <a:p>
            <a:r>
              <a:rPr lang="en-US"/>
              <a:t>Click to edit Master title style</a:t>
            </a:r>
          </a:p>
        </p:txBody>
      </p:sp>
      <p:sp>
        <p:nvSpPr>
          <p:cNvPr id="5" name="Footer Placeholder 4">
            <a:extLst>
              <a:ext uri="{FF2B5EF4-FFF2-40B4-BE49-F238E27FC236}">
                <a16:creationId xmlns:a16="http://schemas.microsoft.com/office/drawing/2014/main" id="{8EE9C95C-FCB4-784F-BC59-05007C3D7864}"/>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6F2CDD76-3765-4A49-BED0-3717ABFA287A}"/>
              </a:ext>
            </a:extLst>
          </p:cNvPr>
          <p:cNvSpPr txBox="1"/>
          <p:nvPr userDrawn="1"/>
        </p:nvSpPr>
        <p:spPr>
          <a:xfrm>
            <a:off x="8029575" y="3638550"/>
            <a:ext cx="3562350" cy="369332"/>
          </a:xfrm>
          <a:prstGeom prst="rect">
            <a:avLst/>
          </a:prstGeom>
          <a:noFill/>
        </p:spPr>
        <p:txBody>
          <a:bodyPr wrap="square" rtlCol="0">
            <a:spAutoFit/>
          </a:bodyPr>
          <a:lstStyle/>
          <a:p>
            <a:pPr algn="r"/>
            <a:r>
              <a:rPr lang="en-US" dirty="0">
                <a:solidFill>
                  <a:schemeClr val="bg1"/>
                </a:solidFill>
                <a:effectLst>
                  <a:outerShdw blurRad="50800" dist="38100" dir="10800000" algn="r" rotWithShape="0">
                    <a:prstClr val="black">
                      <a:alpha val="40000"/>
                    </a:prstClr>
                  </a:outerShdw>
                </a:effectLst>
                <a:latin typeface="Montserrat SemiBold" panose="00000700000000000000" pitchFamily="2" charset="0"/>
              </a:rPr>
              <a:t>1–4 and 8–11 November 2021</a:t>
            </a:r>
          </a:p>
        </p:txBody>
      </p:sp>
      <p:sp>
        <p:nvSpPr>
          <p:cNvPr id="11" name="Rectangle 10">
            <a:extLst>
              <a:ext uri="{FF2B5EF4-FFF2-40B4-BE49-F238E27FC236}">
                <a16:creationId xmlns:a16="http://schemas.microsoft.com/office/drawing/2014/main" id="{AA5BC9A7-0B6F-4E9E-B710-3F19EF00B381}"/>
              </a:ext>
            </a:extLst>
          </p:cNvPr>
          <p:cNvSpPr/>
          <p:nvPr userDrawn="1"/>
        </p:nvSpPr>
        <p:spPr>
          <a:xfrm rot="5400000">
            <a:off x="5400294" y="67055"/>
            <a:ext cx="1390650" cy="12191239"/>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598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 Subtitle">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253F0F9-2EB2-45C7-B2C1-45F838EC29DF}"/>
              </a:ext>
            </a:extLst>
          </p:cNvPr>
          <p:cNvSpPr>
            <a:spLocks noGrp="1"/>
          </p:cNvSpPr>
          <p:nvPr>
            <p:ph type="body" idx="1"/>
          </p:nvPr>
        </p:nvSpPr>
        <p:spPr>
          <a:xfrm>
            <a:off x="1698279" y="2721047"/>
            <a:ext cx="4375495" cy="646113"/>
          </a:xfrm>
        </p:spPr>
        <p:txBody>
          <a:bodyPr anchor="ctr"/>
          <a:lstStyle>
            <a:lvl1pPr marL="0" indent="0">
              <a:buNone/>
              <a:defRPr sz="2400" b="1">
                <a:solidFill>
                  <a:srgbClr val="425A6B"/>
                </a:solidFill>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2" name="Content Placeholder 3">
            <a:extLst>
              <a:ext uri="{FF2B5EF4-FFF2-40B4-BE49-F238E27FC236}">
                <a16:creationId xmlns:a16="http://schemas.microsoft.com/office/drawing/2014/main" id="{781B545C-A1B9-49E5-82B9-167EE6D8D900}"/>
              </a:ext>
            </a:extLst>
          </p:cNvPr>
          <p:cNvSpPr>
            <a:spLocks noGrp="1"/>
          </p:cNvSpPr>
          <p:nvPr>
            <p:ph sz="half" idx="2"/>
          </p:nvPr>
        </p:nvSpPr>
        <p:spPr>
          <a:xfrm>
            <a:off x="1698279" y="3367160"/>
            <a:ext cx="4375495" cy="2893539"/>
          </a:xfrm>
        </p:spPr>
        <p:txBody>
          <a:bodyPr>
            <a:normAutofit/>
          </a:bodyPr>
          <a:lstStyle>
            <a:lvl1pPr marL="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64D06D1F-A313-4C44-AF4A-7D1CA5334E5E}"/>
              </a:ext>
            </a:extLst>
          </p:cNvPr>
          <p:cNvSpPr>
            <a:spLocks noGrp="1"/>
          </p:cNvSpPr>
          <p:nvPr>
            <p:ph type="body" sz="quarter" idx="3"/>
          </p:nvPr>
        </p:nvSpPr>
        <p:spPr>
          <a:xfrm>
            <a:off x="6358731" y="2721047"/>
            <a:ext cx="4810126" cy="646113"/>
          </a:xfrm>
        </p:spPr>
        <p:txBody>
          <a:bodyPr anchor="ctr"/>
          <a:lstStyle>
            <a:lvl1pPr marL="0" indent="0">
              <a:buNone/>
              <a:defRPr sz="2400" b="1">
                <a:solidFill>
                  <a:srgbClr val="425A6B"/>
                </a:solidFill>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4" name="Content Placeholder 3">
            <a:extLst>
              <a:ext uri="{FF2B5EF4-FFF2-40B4-BE49-F238E27FC236}">
                <a16:creationId xmlns:a16="http://schemas.microsoft.com/office/drawing/2014/main" id="{48AA0830-AA22-4860-B28D-48B7E1E03FC8}"/>
              </a:ext>
            </a:extLst>
          </p:cNvPr>
          <p:cNvSpPr>
            <a:spLocks noGrp="1"/>
          </p:cNvSpPr>
          <p:nvPr>
            <p:ph sz="half" idx="10"/>
          </p:nvPr>
        </p:nvSpPr>
        <p:spPr>
          <a:xfrm>
            <a:off x="6358731" y="3367160"/>
            <a:ext cx="4810126" cy="2893538"/>
          </a:xfrm>
        </p:spPr>
        <p:txBody>
          <a:bodyPr>
            <a:normAutofit/>
          </a:bodyPr>
          <a:lstStyle>
            <a:lvl1pPr marL="0" indent="0">
              <a:buNone/>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F2B66AE9-B8B5-4C1F-A1F4-7C1E5E0EAE5E}"/>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3B53D6E-30EB-4EFA-A90C-E67800A3FB5B}"/>
              </a:ext>
            </a:extLst>
          </p:cNvPr>
          <p:cNvGrpSpPr/>
          <p:nvPr userDrawn="1"/>
        </p:nvGrpSpPr>
        <p:grpSpPr>
          <a:xfrm>
            <a:off x="388309" y="209637"/>
            <a:ext cx="4937714" cy="1571091"/>
            <a:chOff x="388309" y="314412"/>
            <a:chExt cx="4937714" cy="1571091"/>
          </a:xfrm>
        </p:grpSpPr>
        <p:sp>
          <p:nvSpPr>
            <p:cNvPr id="17" name="Oval 16">
              <a:extLst>
                <a:ext uri="{FF2B5EF4-FFF2-40B4-BE49-F238E27FC236}">
                  <a16:creationId xmlns:a16="http://schemas.microsoft.com/office/drawing/2014/main" id="{402E8F79-C8DF-498C-B95C-0A7A5B1CABB7}"/>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C068E72-7FBA-4A1E-89E9-D8A5448ACD70}"/>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20" name="Slide Number Placeholder 5">
            <a:extLst>
              <a:ext uri="{FF2B5EF4-FFF2-40B4-BE49-F238E27FC236}">
                <a16:creationId xmlns:a16="http://schemas.microsoft.com/office/drawing/2014/main" id="{CA59C42A-D081-4361-BEDF-DEFBC0A0933D}"/>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F0E73180-BE5F-494F-850F-1834A50602E4}"/>
              </a:ext>
            </a:extLst>
          </p:cNvPr>
          <p:cNvSpPr>
            <a:spLocks noGrp="1"/>
          </p:cNvSpPr>
          <p:nvPr>
            <p:ph type="body" sz="quarter" idx="11" hasCustomPrompt="1"/>
          </p:nvPr>
        </p:nvSpPr>
        <p:spPr>
          <a:xfrm>
            <a:off x="1698625" y="1971675"/>
            <a:ext cx="9470231" cy="749300"/>
          </a:xfrm>
        </p:spPr>
        <p:txBody>
          <a:bodyPr>
            <a:normAutofit/>
          </a:bodyPr>
          <a:lstStyle>
            <a:lvl1pPr marL="0" indent="0">
              <a:buNone/>
              <a:defRPr sz="4000" b="0">
                <a:solidFill>
                  <a:srgbClr val="66883A"/>
                </a:solidFill>
                <a:latin typeface="Montserrat SemiBold" panose="00000700000000000000" pitchFamily="2" charset="0"/>
              </a:defRPr>
            </a:lvl1pPr>
          </a:lstStyle>
          <a:p>
            <a:r>
              <a:rPr lang="en-US" dirty="0"/>
              <a:t>Click to edit Master title style</a:t>
            </a:r>
          </a:p>
        </p:txBody>
      </p:sp>
      <p:sp>
        <p:nvSpPr>
          <p:cNvPr id="21" name="Graphic 1310">
            <a:extLst>
              <a:ext uri="{FF2B5EF4-FFF2-40B4-BE49-F238E27FC236}">
                <a16:creationId xmlns:a16="http://schemas.microsoft.com/office/drawing/2014/main" id="{AA5C6D17-7667-47E0-ADE0-2D5622E4D5F1}"/>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22" name="Slide Number Placeholder 5">
            <a:extLst>
              <a:ext uri="{FF2B5EF4-FFF2-40B4-BE49-F238E27FC236}">
                <a16:creationId xmlns:a16="http://schemas.microsoft.com/office/drawing/2014/main" id="{3A0EA7AD-2B66-4367-8F19-285A1698E8DD}"/>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64923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 Subtitle">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253F0F9-2EB2-45C7-B2C1-45F838EC29DF}"/>
              </a:ext>
            </a:extLst>
          </p:cNvPr>
          <p:cNvSpPr>
            <a:spLocks noGrp="1"/>
          </p:cNvSpPr>
          <p:nvPr>
            <p:ph type="body" idx="1"/>
          </p:nvPr>
        </p:nvSpPr>
        <p:spPr>
          <a:xfrm>
            <a:off x="1698279" y="2757992"/>
            <a:ext cx="9470231" cy="468094"/>
          </a:xfrm>
        </p:spPr>
        <p:txBody>
          <a:bodyPr anchor="t"/>
          <a:lstStyle>
            <a:lvl1pPr marL="0" indent="0">
              <a:buNone/>
              <a:defRPr sz="2400" b="0">
                <a:solidFill>
                  <a:srgbClr val="425A6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2" name="Content Placeholder 3">
            <a:extLst>
              <a:ext uri="{FF2B5EF4-FFF2-40B4-BE49-F238E27FC236}">
                <a16:creationId xmlns:a16="http://schemas.microsoft.com/office/drawing/2014/main" id="{781B545C-A1B9-49E5-82B9-167EE6D8D900}"/>
              </a:ext>
            </a:extLst>
          </p:cNvPr>
          <p:cNvSpPr>
            <a:spLocks noGrp="1"/>
          </p:cNvSpPr>
          <p:nvPr>
            <p:ph sz="half" idx="2"/>
          </p:nvPr>
        </p:nvSpPr>
        <p:spPr>
          <a:xfrm>
            <a:off x="1698278" y="3263103"/>
            <a:ext cx="9470577" cy="2997596"/>
          </a:xfrm>
        </p:spPr>
        <p:txBody>
          <a:bodyPr/>
          <a:lstStyle>
            <a:lvl1pPr marL="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F2B66AE9-B8B5-4C1F-A1F4-7C1E5E0EAE5E}"/>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3B53D6E-30EB-4EFA-A90C-E67800A3FB5B}"/>
              </a:ext>
            </a:extLst>
          </p:cNvPr>
          <p:cNvGrpSpPr/>
          <p:nvPr userDrawn="1"/>
        </p:nvGrpSpPr>
        <p:grpSpPr>
          <a:xfrm>
            <a:off x="388309" y="209637"/>
            <a:ext cx="4937714" cy="1571091"/>
            <a:chOff x="388309" y="314412"/>
            <a:chExt cx="4937714" cy="1571091"/>
          </a:xfrm>
        </p:grpSpPr>
        <p:sp>
          <p:nvSpPr>
            <p:cNvPr id="17" name="Oval 16">
              <a:extLst>
                <a:ext uri="{FF2B5EF4-FFF2-40B4-BE49-F238E27FC236}">
                  <a16:creationId xmlns:a16="http://schemas.microsoft.com/office/drawing/2014/main" id="{402E8F79-C8DF-498C-B95C-0A7A5B1CABB7}"/>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C068E72-7FBA-4A1E-89E9-D8A5448ACD70}"/>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20" name="Slide Number Placeholder 5">
            <a:extLst>
              <a:ext uri="{FF2B5EF4-FFF2-40B4-BE49-F238E27FC236}">
                <a16:creationId xmlns:a16="http://schemas.microsoft.com/office/drawing/2014/main" id="{CA59C42A-D081-4361-BEDF-DEFBC0A0933D}"/>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F0E73180-BE5F-494F-850F-1834A50602E4}"/>
              </a:ext>
            </a:extLst>
          </p:cNvPr>
          <p:cNvSpPr>
            <a:spLocks noGrp="1"/>
          </p:cNvSpPr>
          <p:nvPr>
            <p:ph type="body" sz="quarter" idx="11" hasCustomPrompt="1"/>
          </p:nvPr>
        </p:nvSpPr>
        <p:spPr>
          <a:xfrm>
            <a:off x="1698625" y="1971675"/>
            <a:ext cx="9470231" cy="749300"/>
          </a:xfrm>
        </p:spPr>
        <p:txBody>
          <a:bodyPr>
            <a:normAutofit/>
          </a:bodyPr>
          <a:lstStyle>
            <a:lvl1pPr marL="0" indent="0">
              <a:buNone/>
              <a:defRPr sz="4000" b="0">
                <a:solidFill>
                  <a:srgbClr val="66883A"/>
                </a:solidFill>
                <a:latin typeface="Montserrat SemiBold" panose="00000700000000000000" pitchFamily="2" charset="0"/>
              </a:defRPr>
            </a:lvl1pPr>
          </a:lstStyle>
          <a:p>
            <a:r>
              <a:rPr lang="en-US" dirty="0"/>
              <a:t>Click to edit Master title style</a:t>
            </a:r>
          </a:p>
        </p:txBody>
      </p:sp>
      <p:sp>
        <p:nvSpPr>
          <p:cNvPr id="21" name="Graphic 1310">
            <a:extLst>
              <a:ext uri="{FF2B5EF4-FFF2-40B4-BE49-F238E27FC236}">
                <a16:creationId xmlns:a16="http://schemas.microsoft.com/office/drawing/2014/main" id="{BB9FDA7E-67B7-4F2F-A409-390FF3D750C9}"/>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22" name="Slide Number Placeholder 5">
            <a:extLst>
              <a:ext uri="{FF2B5EF4-FFF2-40B4-BE49-F238E27FC236}">
                <a16:creationId xmlns:a16="http://schemas.microsoft.com/office/drawing/2014/main" id="{32525FA2-307B-4913-A900-4B0EA4340DBB}"/>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695179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6588-30CA-45E5-A96F-B4CB59B348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DB8ED-0D70-4C94-8C11-B30FEFD7D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683A72-6DEA-4960-920F-10785ECF31C5}"/>
              </a:ext>
            </a:extLst>
          </p:cNvPr>
          <p:cNvSpPr>
            <a:spLocks noGrp="1"/>
          </p:cNvSpPr>
          <p:nvPr>
            <p:ph type="dt" sz="half" idx="10"/>
          </p:nvPr>
        </p:nvSpPr>
        <p:spPr/>
        <p:txBody>
          <a:bodyPr/>
          <a:lstStyle/>
          <a:p>
            <a:fld id="{4E0063CD-5AE3-423C-991B-66224EE7C503}" type="datetimeFigureOut">
              <a:rPr lang="en-US" smtClean="0"/>
              <a:t>9/27/2021</a:t>
            </a:fld>
            <a:endParaRPr lang="en-US"/>
          </a:p>
        </p:txBody>
      </p:sp>
      <p:sp>
        <p:nvSpPr>
          <p:cNvPr id="5" name="Footer Placeholder 4">
            <a:extLst>
              <a:ext uri="{FF2B5EF4-FFF2-40B4-BE49-F238E27FC236}">
                <a16:creationId xmlns:a16="http://schemas.microsoft.com/office/drawing/2014/main" id="{A37EC27E-E1BC-4AD8-9E0F-10E1AFC3A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073B5-8067-4D2F-9FFE-C3D940CF70D3}"/>
              </a:ext>
            </a:extLst>
          </p:cNvPr>
          <p:cNvSpPr>
            <a:spLocks noGrp="1"/>
          </p:cNvSpPr>
          <p:nvPr>
            <p:ph type="sldNum" sz="quarter" idx="12"/>
          </p:nvPr>
        </p:nvSpPr>
        <p:spPr/>
        <p:txBody>
          <a:bodyPr/>
          <a:lstStyle/>
          <a:p>
            <a:fld id="{00DCB9A1-B9AE-4AF8-AEB7-904775789C53}" type="slidenum">
              <a:rPr lang="en-US" smtClean="0"/>
              <a:t>‹#›</a:t>
            </a:fld>
            <a:endParaRPr lang="en-US"/>
          </a:p>
        </p:txBody>
      </p:sp>
      <p:pic>
        <p:nvPicPr>
          <p:cNvPr id="9" name="Picture 8">
            <a:extLst>
              <a:ext uri="{FF2B5EF4-FFF2-40B4-BE49-F238E27FC236}">
                <a16:creationId xmlns:a16="http://schemas.microsoft.com/office/drawing/2014/main" id="{D2C0337E-0B4D-42EE-87FD-877064A8440E}"/>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11" name="Rectangle 10">
            <a:extLst>
              <a:ext uri="{FF2B5EF4-FFF2-40B4-BE49-F238E27FC236}">
                <a16:creationId xmlns:a16="http://schemas.microsoft.com/office/drawing/2014/main" id="{8022826D-CB59-4D01-99C7-F84567C032D8}"/>
              </a:ext>
            </a:extLst>
          </p:cNvPr>
          <p:cNvSpPr/>
          <p:nvPr userDrawn="1"/>
        </p:nvSpPr>
        <p:spPr>
          <a:xfrm>
            <a:off x="1733550" y="6213309"/>
            <a:ext cx="9144000" cy="508166"/>
          </a:xfrm>
          <a:prstGeom prst="rect">
            <a:avLst/>
          </a:prstGeom>
          <a:solidFill>
            <a:srgbClr val="425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0" name="TextBox 9">
            <a:extLst>
              <a:ext uri="{FF2B5EF4-FFF2-40B4-BE49-F238E27FC236}">
                <a16:creationId xmlns:a16="http://schemas.microsoft.com/office/drawing/2014/main" id="{FBB0A1BD-9412-4FC9-B1EA-E2D316260618}"/>
              </a:ext>
            </a:extLst>
          </p:cNvPr>
          <p:cNvSpPr txBox="1"/>
          <p:nvPr userDrawn="1"/>
        </p:nvSpPr>
        <p:spPr>
          <a:xfrm>
            <a:off x="3368040" y="6213309"/>
            <a:ext cx="5455920" cy="461665"/>
          </a:xfrm>
          <a:prstGeom prst="rect">
            <a:avLst/>
          </a:prstGeom>
          <a:noFill/>
        </p:spPr>
        <p:txBody>
          <a:bodyPr wrap="square" rtlCol="0">
            <a:spAutoFit/>
          </a:bodyPr>
          <a:lstStyle/>
          <a:p>
            <a:pPr algn="ctr"/>
            <a:r>
              <a:rPr lang="en-US" sz="2400" dirty="0">
                <a:solidFill>
                  <a:schemeClr val="bg1"/>
                </a:solidFill>
                <a:latin typeface="Montserrat SemiBold" panose="00000700000000000000" pitchFamily="2" charset="0"/>
              </a:rPr>
              <a:t>1–4 and 8–11 November 2021</a:t>
            </a:r>
          </a:p>
        </p:txBody>
      </p:sp>
    </p:spTree>
    <p:extLst>
      <p:ext uri="{BB962C8B-B14F-4D97-AF65-F5344CB8AC3E}">
        <p14:creationId xmlns:p14="http://schemas.microsoft.com/office/powerpoint/2010/main" val="339883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8A93C1-E0DF-44AD-A82A-8359BE5F21A6}"/>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23741CE3-6AB2-DD46-9913-6B55E9F17CB0}"/>
              </a:ext>
            </a:extLst>
          </p:cNvPr>
          <p:cNvSpPr>
            <a:spLocks noGrp="1"/>
          </p:cNvSpPr>
          <p:nvPr>
            <p:ph type="title" hasCustomPrompt="1"/>
          </p:nvPr>
        </p:nvSpPr>
        <p:spPr>
          <a:xfrm>
            <a:off x="838200" y="1981951"/>
            <a:ext cx="10515600" cy="905377"/>
          </a:xfrm>
        </p:spPr>
        <p:txBody>
          <a:bodyPr>
            <a:normAutofit/>
          </a:bodyPr>
          <a:lstStyle>
            <a:lvl1pPr>
              <a:defRPr sz="4000" b="1">
                <a:solidFill>
                  <a:srgbClr val="66883A"/>
                </a:solidFill>
                <a:latin typeface="Arial" panose="020B0604020202020204" pitchFamily="34" charset="0"/>
                <a:cs typeface="Arial" panose="020B0604020202020204" pitchFamily="34" charset="0"/>
              </a:defRPr>
            </a:lvl1pPr>
          </a:lstStyle>
          <a:p>
            <a:r>
              <a:rPr lang="en-US" dirty="0"/>
              <a:t>Click to edit Master title style </a:t>
            </a:r>
          </a:p>
        </p:txBody>
      </p:sp>
      <p:sp>
        <p:nvSpPr>
          <p:cNvPr id="3" name="Content Placeholder 2">
            <a:extLst>
              <a:ext uri="{FF2B5EF4-FFF2-40B4-BE49-F238E27FC236}">
                <a16:creationId xmlns:a16="http://schemas.microsoft.com/office/drawing/2014/main" id="{09FD1440-7958-8545-9023-0EF934966C6F}"/>
              </a:ext>
            </a:extLst>
          </p:cNvPr>
          <p:cNvSpPr>
            <a:spLocks noGrp="1"/>
          </p:cNvSpPr>
          <p:nvPr>
            <p:ph idx="1"/>
          </p:nvPr>
        </p:nvSpPr>
        <p:spPr>
          <a:xfrm>
            <a:off x="838200" y="2969849"/>
            <a:ext cx="10515600" cy="2747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B215938-B077-4696-B6FF-51F3DF42220F}"/>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Tree>
    <p:extLst>
      <p:ext uri="{BB962C8B-B14F-4D97-AF65-F5344CB8AC3E}">
        <p14:creationId xmlns:p14="http://schemas.microsoft.com/office/powerpoint/2010/main" val="3284109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42BB70-80CD-449C-9D7C-FE640B9418DB}"/>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7" name="Rectangle 6">
            <a:extLst>
              <a:ext uri="{FF2B5EF4-FFF2-40B4-BE49-F238E27FC236}">
                <a16:creationId xmlns:a16="http://schemas.microsoft.com/office/drawing/2014/main" id="{ABD7AFF4-F8FB-49FA-B3CB-CD47A1376D02}"/>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
        <p:nvSpPr>
          <p:cNvPr id="2" name="Title 1">
            <a:extLst>
              <a:ext uri="{FF2B5EF4-FFF2-40B4-BE49-F238E27FC236}">
                <a16:creationId xmlns:a16="http://schemas.microsoft.com/office/drawing/2014/main" id="{C66A00B2-A933-DA4F-9FCF-3C497B2F5ACB}"/>
              </a:ext>
            </a:extLst>
          </p:cNvPr>
          <p:cNvSpPr>
            <a:spLocks noGrp="1"/>
          </p:cNvSpPr>
          <p:nvPr>
            <p:ph type="title"/>
          </p:nvPr>
        </p:nvSpPr>
        <p:spPr>
          <a:xfrm>
            <a:off x="1662066" y="2000816"/>
            <a:ext cx="9685384" cy="2561658"/>
          </a:xfrm>
        </p:spPr>
        <p:txBody>
          <a:bodyPr anchor="b">
            <a:normAutofit/>
          </a:bodyPr>
          <a:lstStyle>
            <a:lvl1pPr>
              <a:defRPr sz="5400" b="1">
                <a:solidFill>
                  <a:srgbClr val="66883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59BBC99-E325-5A41-A1AF-803A098803CD}"/>
              </a:ext>
            </a:extLst>
          </p:cNvPr>
          <p:cNvSpPr>
            <a:spLocks noGrp="1"/>
          </p:cNvSpPr>
          <p:nvPr>
            <p:ph type="body" idx="1"/>
          </p:nvPr>
        </p:nvSpPr>
        <p:spPr>
          <a:xfrm>
            <a:off x="1662066" y="4589463"/>
            <a:ext cx="9685384" cy="1500187"/>
          </a:xfrm>
        </p:spPr>
        <p:txBody>
          <a:bodyPr/>
          <a:lstStyle>
            <a:lvl1pPr marL="0" indent="0">
              <a:buNone/>
              <a:defRPr sz="2400">
                <a:solidFill>
                  <a:srgbClr val="425A6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83888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76F7-77D5-4E96-8B21-5A784B0F21CB}"/>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9" name="Rectangle 8">
            <a:extLst>
              <a:ext uri="{FF2B5EF4-FFF2-40B4-BE49-F238E27FC236}">
                <a16:creationId xmlns:a16="http://schemas.microsoft.com/office/drawing/2014/main" id="{00F75C47-119B-4D5C-9110-0910E658109F}"/>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
        <p:nvSpPr>
          <p:cNvPr id="10" name="Title 1">
            <a:extLst>
              <a:ext uri="{FF2B5EF4-FFF2-40B4-BE49-F238E27FC236}">
                <a16:creationId xmlns:a16="http://schemas.microsoft.com/office/drawing/2014/main" id="{1A587F4B-6CB8-4AA4-805F-1CD48F1FF2F8}"/>
              </a:ext>
            </a:extLst>
          </p:cNvPr>
          <p:cNvSpPr>
            <a:spLocks noGrp="1"/>
          </p:cNvSpPr>
          <p:nvPr>
            <p:ph type="title"/>
          </p:nvPr>
        </p:nvSpPr>
        <p:spPr>
          <a:xfrm>
            <a:off x="1263649" y="1958975"/>
            <a:ext cx="9905208" cy="823912"/>
          </a:xfrm>
        </p:spPr>
        <p:txBody>
          <a:bodyPr/>
          <a:lstStyle/>
          <a:p>
            <a:r>
              <a:rPr lang="en-US" dirty="0"/>
              <a:t>Click to edit Master title style</a:t>
            </a:r>
          </a:p>
        </p:txBody>
      </p:sp>
      <p:sp>
        <p:nvSpPr>
          <p:cNvPr id="11" name="Text Placeholder 2">
            <a:extLst>
              <a:ext uri="{FF2B5EF4-FFF2-40B4-BE49-F238E27FC236}">
                <a16:creationId xmlns:a16="http://schemas.microsoft.com/office/drawing/2014/main" id="{F253F0F9-2EB2-45C7-B2C1-45F838EC29DF}"/>
              </a:ext>
            </a:extLst>
          </p:cNvPr>
          <p:cNvSpPr>
            <a:spLocks noGrp="1"/>
          </p:cNvSpPr>
          <p:nvPr>
            <p:ph type="body" idx="1"/>
          </p:nvPr>
        </p:nvSpPr>
        <p:spPr>
          <a:xfrm>
            <a:off x="1263650" y="2782887"/>
            <a:ext cx="4810124" cy="823912"/>
          </a:xfrm>
        </p:spPr>
        <p:txBody>
          <a:bodyPr anchor="b"/>
          <a:lstStyle>
            <a:lvl1pPr marL="0" indent="0">
              <a:buNone/>
              <a:defRPr sz="2400" b="1">
                <a:solidFill>
                  <a:srgbClr val="425A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781B545C-A1B9-49E5-82B9-167EE6D8D900}"/>
              </a:ext>
            </a:extLst>
          </p:cNvPr>
          <p:cNvSpPr>
            <a:spLocks noGrp="1"/>
          </p:cNvSpPr>
          <p:nvPr>
            <p:ph sz="half" idx="2"/>
          </p:nvPr>
        </p:nvSpPr>
        <p:spPr>
          <a:xfrm>
            <a:off x="1263649" y="3606799"/>
            <a:ext cx="4810125" cy="313531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64D06D1F-A313-4C44-AF4A-7D1CA5334E5E}"/>
              </a:ext>
            </a:extLst>
          </p:cNvPr>
          <p:cNvSpPr>
            <a:spLocks noGrp="1"/>
          </p:cNvSpPr>
          <p:nvPr>
            <p:ph type="body" sz="quarter" idx="3"/>
          </p:nvPr>
        </p:nvSpPr>
        <p:spPr>
          <a:xfrm>
            <a:off x="6358731" y="2782887"/>
            <a:ext cx="4810126" cy="823912"/>
          </a:xfrm>
        </p:spPr>
        <p:txBody>
          <a:bodyPr anchor="b"/>
          <a:lstStyle>
            <a:lvl1pPr marL="0" indent="0">
              <a:buNone/>
              <a:defRPr sz="2400" b="1">
                <a:solidFill>
                  <a:srgbClr val="425A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48AA0830-AA22-4860-B28D-48B7E1E03FC8}"/>
              </a:ext>
            </a:extLst>
          </p:cNvPr>
          <p:cNvSpPr>
            <a:spLocks noGrp="1"/>
          </p:cNvSpPr>
          <p:nvPr>
            <p:ph sz="half" idx="10"/>
          </p:nvPr>
        </p:nvSpPr>
        <p:spPr>
          <a:xfrm>
            <a:off x="6358731" y="3606798"/>
            <a:ext cx="4810125" cy="313531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5560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6CB6B5-84F4-4A0E-93D9-390DC5CE08E8}"/>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11" name="Rectangle 10">
            <a:extLst>
              <a:ext uri="{FF2B5EF4-FFF2-40B4-BE49-F238E27FC236}">
                <a16:creationId xmlns:a16="http://schemas.microsoft.com/office/drawing/2014/main" id="{7F3CDC1C-792E-4730-BB3B-3BEDFDC8CBFD}"/>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Tree>
    <p:extLst>
      <p:ext uri="{BB962C8B-B14F-4D97-AF65-F5344CB8AC3E}">
        <p14:creationId xmlns:p14="http://schemas.microsoft.com/office/powerpoint/2010/main" val="88389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FF6B2D-7566-4988-AF1F-74CC83EDC24B}"/>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14" name="Rectangle 13">
            <a:extLst>
              <a:ext uri="{FF2B5EF4-FFF2-40B4-BE49-F238E27FC236}">
                <a16:creationId xmlns:a16="http://schemas.microsoft.com/office/drawing/2014/main" id="{C9BB342A-2EB9-4ECB-9AA5-11553E5C38FE}"/>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
        <p:nvSpPr>
          <p:cNvPr id="10" name="Title 1">
            <a:extLst>
              <a:ext uri="{FF2B5EF4-FFF2-40B4-BE49-F238E27FC236}">
                <a16:creationId xmlns:a16="http://schemas.microsoft.com/office/drawing/2014/main" id="{D1BF06A3-8C2D-4753-BD41-D589A4BF328A}"/>
              </a:ext>
            </a:extLst>
          </p:cNvPr>
          <p:cNvSpPr>
            <a:spLocks noGrp="1"/>
          </p:cNvSpPr>
          <p:nvPr>
            <p:ph type="title"/>
          </p:nvPr>
        </p:nvSpPr>
        <p:spPr>
          <a:xfrm>
            <a:off x="1354138" y="2181225"/>
            <a:ext cx="3932237" cy="1085849"/>
          </a:xfrm>
        </p:spPr>
        <p:txBody>
          <a:bodyPr anchor="b"/>
          <a:lstStyle>
            <a:lvl1pPr>
              <a:defRPr sz="3200" b="1">
                <a:solidFill>
                  <a:srgbClr val="66883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47ACE236-1EBA-4424-99EE-192438E1C059}"/>
              </a:ext>
            </a:extLst>
          </p:cNvPr>
          <p:cNvSpPr>
            <a:spLocks noGrp="1"/>
          </p:cNvSpPr>
          <p:nvPr>
            <p:ph idx="1"/>
          </p:nvPr>
        </p:nvSpPr>
        <p:spPr>
          <a:xfrm>
            <a:off x="5697538" y="2181225"/>
            <a:ext cx="6172200" cy="3984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Arial" panose="020B0604020202020204" pitchFamily="34" charset="0"/>
                <a:cs typeface="Arial" panose="020B0604020202020204" pitchFamily="34" charset="0"/>
              </a:defRPr>
            </a:lvl2pPr>
            <a:lvl3pPr>
              <a:defRPr sz="2400">
                <a:solidFill>
                  <a:schemeClr val="tx1">
                    <a:lumMod val="85000"/>
                    <a:lumOff val="15000"/>
                  </a:schemeClr>
                </a:solidFill>
                <a:latin typeface="Arial" panose="020B0604020202020204" pitchFamily="34" charset="0"/>
                <a:cs typeface="Arial" panose="020B0604020202020204" pitchFamily="34" charset="0"/>
              </a:defRPr>
            </a:lvl3pPr>
            <a:lvl4pPr>
              <a:defRPr sz="2000">
                <a:solidFill>
                  <a:schemeClr val="tx1">
                    <a:lumMod val="85000"/>
                    <a:lumOff val="15000"/>
                  </a:schemeClr>
                </a:solidFill>
                <a:latin typeface="Arial" panose="020B0604020202020204" pitchFamily="34" charset="0"/>
                <a:cs typeface="Arial" panose="020B0604020202020204" pitchFamily="34" charset="0"/>
              </a:defRPr>
            </a:lvl4pPr>
            <a:lvl5pPr>
              <a:defRPr sz="2000">
                <a:solidFill>
                  <a:schemeClr val="tx1">
                    <a:lumMod val="85000"/>
                    <a:lumOff val="1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A9EEA94-48F6-44D7-91D0-B0B5B71F8C46}"/>
              </a:ext>
            </a:extLst>
          </p:cNvPr>
          <p:cNvSpPr>
            <a:spLocks noGrp="1"/>
          </p:cNvSpPr>
          <p:nvPr>
            <p:ph type="body" sz="half" idx="2"/>
          </p:nvPr>
        </p:nvSpPr>
        <p:spPr>
          <a:xfrm>
            <a:off x="1354138" y="3267074"/>
            <a:ext cx="3932237" cy="2906713"/>
          </a:xfrm>
        </p:spPr>
        <p:txBody>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30685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6FECA2-B7E4-457E-AC3D-A12D97EE3B2C}"/>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10" name="Rectangle 9">
            <a:extLst>
              <a:ext uri="{FF2B5EF4-FFF2-40B4-BE49-F238E27FC236}">
                <a16:creationId xmlns:a16="http://schemas.microsoft.com/office/drawing/2014/main" id="{85474B1C-E052-4A67-8602-34300CF0B091}"/>
              </a:ext>
            </a:extLst>
          </p:cNvPr>
          <p:cNvSpPr/>
          <p:nvPr userDrawn="1"/>
        </p:nvSpPr>
        <p:spPr>
          <a:xfrm>
            <a:off x="8153400" y="889462"/>
            <a:ext cx="3466514" cy="21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A3AB5C"/>
                </a:solidFill>
                <a:latin typeface="Montserrat SemiBold" panose="00000700000000000000" pitchFamily="2" charset="0"/>
              </a:rPr>
              <a:t>1–4 and 8–11 November 2021</a:t>
            </a:r>
          </a:p>
        </p:txBody>
      </p:sp>
      <p:sp>
        <p:nvSpPr>
          <p:cNvPr id="14" name="Title 1">
            <a:extLst>
              <a:ext uri="{FF2B5EF4-FFF2-40B4-BE49-F238E27FC236}">
                <a16:creationId xmlns:a16="http://schemas.microsoft.com/office/drawing/2014/main" id="{10158F12-3789-40DE-9B38-64274DB17618}"/>
              </a:ext>
            </a:extLst>
          </p:cNvPr>
          <p:cNvSpPr>
            <a:spLocks noGrp="1"/>
          </p:cNvSpPr>
          <p:nvPr>
            <p:ph type="title"/>
          </p:nvPr>
        </p:nvSpPr>
        <p:spPr>
          <a:xfrm>
            <a:off x="1354138" y="2181225"/>
            <a:ext cx="3932237" cy="1085849"/>
          </a:xfrm>
        </p:spPr>
        <p:txBody>
          <a:bodyPr anchor="b"/>
          <a:lstStyle>
            <a:lvl1pPr>
              <a:defRPr sz="3200" b="1">
                <a:solidFill>
                  <a:srgbClr val="66883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3">
            <a:extLst>
              <a:ext uri="{FF2B5EF4-FFF2-40B4-BE49-F238E27FC236}">
                <a16:creationId xmlns:a16="http://schemas.microsoft.com/office/drawing/2014/main" id="{0D48DA55-24E5-40FB-B78F-76E76A0E9591}"/>
              </a:ext>
            </a:extLst>
          </p:cNvPr>
          <p:cNvSpPr>
            <a:spLocks noGrp="1"/>
          </p:cNvSpPr>
          <p:nvPr>
            <p:ph type="body" sz="half" idx="2"/>
          </p:nvPr>
        </p:nvSpPr>
        <p:spPr>
          <a:xfrm>
            <a:off x="1354138" y="3267074"/>
            <a:ext cx="3932237" cy="2906713"/>
          </a:xfrm>
        </p:spPr>
        <p:txBody>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Picture Placeholder 2">
            <a:extLst>
              <a:ext uri="{FF2B5EF4-FFF2-40B4-BE49-F238E27FC236}">
                <a16:creationId xmlns:a16="http://schemas.microsoft.com/office/drawing/2014/main" id="{B84660F0-8760-4802-A7F1-07AA92B5435A}"/>
              </a:ext>
            </a:extLst>
          </p:cNvPr>
          <p:cNvSpPr>
            <a:spLocks noGrp="1"/>
          </p:cNvSpPr>
          <p:nvPr>
            <p:ph type="pic" idx="10"/>
          </p:nvPr>
        </p:nvSpPr>
        <p:spPr>
          <a:xfrm>
            <a:off x="5697538" y="2206625"/>
            <a:ext cx="6172200" cy="39671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9253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B93D-58CA-0E4B-B7C5-3E6192BB8B4F}"/>
              </a:ext>
            </a:extLst>
          </p:cNvPr>
          <p:cNvSpPr>
            <a:spLocks noGrp="1"/>
          </p:cNvSpPr>
          <p:nvPr>
            <p:ph type="title"/>
          </p:nvPr>
        </p:nvSpPr>
        <p:spPr>
          <a:xfrm>
            <a:off x="1014630" y="439791"/>
            <a:ext cx="10162740" cy="862013"/>
          </a:xfrm>
        </p:spPr>
        <p:txBody>
          <a:bodyPr>
            <a:normAutofit/>
          </a:bodyPr>
          <a:lstStyle>
            <a:lvl1pPr>
              <a:defRPr sz="4000">
                <a:solidFill>
                  <a:srgbClr val="00979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696A02F-D94B-DC4C-B7CE-414A6C9C69D0}"/>
              </a:ext>
            </a:extLst>
          </p:cNvPr>
          <p:cNvSpPr>
            <a:spLocks noGrp="1"/>
          </p:cNvSpPr>
          <p:nvPr>
            <p:ph sz="half" idx="1"/>
          </p:nvPr>
        </p:nvSpPr>
        <p:spPr>
          <a:xfrm>
            <a:off x="992141" y="2780545"/>
            <a:ext cx="4399032" cy="3064684"/>
          </a:xfrm>
        </p:spPr>
        <p:txBody>
          <a:bodyPr/>
          <a:lstStyle>
            <a:lvl1pPr marL="0" indent="0" algn="l">
              <a:lnSpc>
                <a:spcPct val="130000"/>
              </a:lnSpc>
              <a:buNone/>
              <a:defRPr sz="1600" b="0" i="0">
                <a:solidFill>
                  <a:schemeClr val="tx1">
                    <a:lumMod val="85000"/>
                    <a:lumOff val="15000"/>
                  </a:schemeClr>
                </a:solidFill>
                <a:latin typeface="Merriweather Light" pitchFamily="2" charset="77"/>
              </a:defRPr>
            </a:lvl1pPr>
            <a:lvl2pPr>
              <a:lnSpc>
                <a:spcPct val="130000"/>
              </a:lnSpc>
              <a:defRPr sz="1600" b="0" i="0">
                <a:solidFill>
                  <a:schemeClr val="tx1">
                    <a:lumMod val="85000"/>
                    <a:lumOff val="15000"/>
                  </a:schemeClr>
                </a:solidFill>
                <a:latin typeface="Merriweather Light" pitchFamily="2" charset="77"/>
              </a:defRPr>
            </a:lvl2pPr>
            <a:lvl3pPr>
              <a:lnSpc>
                <a:spcPct val="130000"/>
              </a:lnSpc>
              <a:defRPr sz="1400" b="0" i="0">
                <a:solidFill>
                  <a:schemeClr val="tx1">
                    <a:lumMod val="85000"/>
                    <a:lumOff val="15000"/>
                  </a:schemeClr>
                </a:solidFill>
                <a:latin typeface="Merriweather Light" pitchFamily="2" charset="77"/>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89539AA0-73E0-4C4C-BEA4-8B49B0EE0B35}"/>
              </a:ext>
            </a:extLst>
          </p:cNvPr>
          <p:cNvSpPr>
            <a:spLocks noGrp="1"/>
          </p:cNvSpPr>
          <p:nvPr>
            <p:ph sz="half" idx="2"/>
          </p:nvPr>
        </p:nvSpPr>
        <p:spPr>
          <a:xfrm>
            <a:off x="6730584" y="2780545"/>
            <a:ext cx="4424294" cy="3064684"/>
          </a:xfrm>
        </p:spPr>
        <p:txBody>
          <a:bodyPr/>
          <a:lstStyle>
            <a:lvl1pPr marL="0" indent="0">
              <a:lnSpc>
                <a:spcPct val="130000"/>
              </a:lnSpc>
              <a:buNone/>
              <a:defRPr sz="1600" b="0" i="0">
                <a:solidFill>
                  <a:schemeClr val="tx1">
                    <a:lumMod val="85000"/>
                    <a:lumOff val="15000"/>
                  </a:schemeClr>
                </a:solidFill>
                <a:latin typeface="Merriweather Light" pitchFamily="2" charset="77"/>
              </a:defRPr>
            </a:lvl1pPr>
            <a:lvl2pPr>
              <a:lnSpc>
                <a:spcPct val="130000"/>
              </a:lnSpc>
              <a:defRPr sz="1600" b="0" i="0">
                <a:solidFill>
                  <a:schemeClr val="tx1">
                    <a:lumMod val="85000"/>
                    <a:lumOff val="15000"/>
                  </a:schemeClr>
                </a:solidFill>
                <a:latin typeface="Merriweather Light" pitchFamily="2" charset="77"/>
              </a:defRPr>
            </a:lvl2pPr>
            <a:lvl3pPr>
              <a:lnSpc>
                <a:spcPct val="130000"/>
              </a:lnSpc>
              <a:defRPr sz="1400" b="0" i="0">
                <a:solidFill>
                  <a:schemeClr val="tx1">
                    <a:lumMod val="85000"/>
                    <a:lumOff val="15000"/>
                  </a:schemeClr>
                </a:solidFill>
                <a:latin typeface="Merriweather Light" pitchFamily="2" charset="77"/>
              </a:defRPr>
            </a:lvl3pPr>
          </a:lstStyle>
          <a:p>
            <a:pPr lvl="0"/>
            <a:r>
              <a:rPr lang="en-US" dirty="0"/>
              <a:t>Edit Master text styles</a:t>
            </a:r>
          </a:p>
          <a:p>
            <a:pPr lvl="1"/>
            <a:r>
              <a:rPr lang="en-US" dirty="0"/>
              <a:t>Second level</a:t>
            </a:r>
          </a:p>
          <a:p>
            <a:pPr lvl="2"/>
            <a:r>
              <a:rPr lang="en-US" dirty="0"/>
              <a:t>Third level</a:t>
            </a:r>
          </a:p>
        </p:txBody>
      </p:sp>
      <p:cxnSp>
        <p:nvCxnSpPr>
          <p:cNvPr id="15" name="Straight Connector 14">
            <a:extLst>
              <a:ext uri="{FF2B5EF4-FFF2-40B4-BE49-F238E27FC236}">
                <a16:creationId xmlns:a16="http://schemas.microsoft.com/office/drawing/2014/main" id="{2E0A5FBB-448D-2641-BD62-51B47F8282E3}"/>
              </a:ext>
            </a:extLst>
          </p:cNvPr>
          <p:cNvCxnSpPr>
            <a:cxnSpLocks/>
          </p:cNvCxnSpPr>
          <p:nvPr userDrawn="1"/>
        </p:nvCxnSpPr>
        <p:spPr>
          <a:xfrm>
            <a:off x="6066020" y="1500275"/>
            <a:ext cx="0" cy="4344954"/>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5A59C5D-404F-7B4B-9A7C-8122A6798E22}"/>
              </a:ext>
            </a:extLst>
          </p:cNvPr>
          <p:cNvSpPr txBox="1">
            <a:spLocks/>
          </p:cNvSpPr>
          <p:nvPr userDrawn="1"/>
        </p:nvSpPr>
        <p:spPr>
          <a:xfrm>
            <a:off x="8944161" y="6104951"/>
            <a:ext cx="228105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B88C-92DB-4E48-BF4E-ABA6B97D8FB9}" type="slidenum">
              <a:rPr lang="en-US" smtClean="0">
                <a:solidFill>
                  <a:schemeClr val="accent5"/>
                </a:solidFill>
              </a:rPr>
              <a:pPr/>
              <a:t>‹#›</a:t>
            </a:fld>
            <a:endParaRPr lang="en-US" dirty="0">
              <a:solidFill>
                <a:schemeClr val="accent5"/>
              </a:solidFill>
            </a:endParaRPr>
          </a:p>
        </p:txBody>
      </p:sp>
      <p:sp>
        <p:nvSpPr>
          <p:cNvPr id="13" name="Text Placeholder 10">
            <a:extLst>
              <a:ext uri="{FF2B5EF4-FFF2-40B4-BE49-F238E27FC236}">
                <a16:creationId xmlns:a16="http://schemas.microsoft.com/office/drawing/2014/main" id="{82FBD354-D846-426B-B6E5-8BA2A0A7C0F2}"/>
              </a:ext>
            </a:extLst>
          </p:cNvPr>
          <p:cNvSpPr>
            <a:spLocks noGrp="1"/>
          </p:cNvSpPr>
          <p:nvPr>
            <p:ph type="body" sz="quarter" idx="10" hasCustomPrompt="1"/>
          </p:nvPr>
        </p:nvSpPr>
        <p:spPr>
          <a:xfrm>
            <a:off x="992141" y="1500275"/>
            <a:ext cx="4399032" cy="1081799"/>
          </a:xfrm>
          <a:solidFill>
            <a:srgbClr val="78297D"/>
          </a:solidFill>
        </p:spPr>
        <p:txBody>
          <a:bodyPr anchor="ctr">
            <a:normAutofit/>
          </a:bodyPr>
          <a:lstStyle>
            <a:lvl1pPr marL="0" indent="0" algn="ctr">
              <a:buNone/>
              <a:defRPr sz="2800" b="1" i="0">
                <a:solidFill>
                  <a:schemeClr val="bg1"/>
                </a:solidFill>
                <a:latin typeface="Arial" panose="020B0604020202020204" pitchFamily="34" charset="0"/>
                <a:cs typeface="Arial" panose="020B0604020202020204" pitchFamily="34" charset="0"/>
              </a:defRPr>
            </a:lvl1pPr>
          </a:lstStyle>
          <a:p>
            <a:pPr lvl="0"/>
            <a:r>
              <a:rPr lang="en-US" dirty="0"/>
              <a:t>Click to add text</a:t>
            </a:r>
          </a:p>
        </p:txBody>
      </p:sp>
      <p:sp>
        <p:nvSpPr>
          <p:cNvPr id="18" name="Text Placeholder 10">
            <a:extLst>
              <a:ext uri="{FF2B5EF4-FFF2-40B4-BE49-F238E27FC236}">
                <a16:creationId xmlns:a16="http://schemas.microsoft.com/office/drawing/2014/main" id="{C04785FE-6841-4A80-A676-120945536A38}"/>
              </a:ext>
            </a:extLst>
          </p:cNvPr>
          <p:cNvSpPr>
            <a:spLocks noGrp="1"/>
          </p:cNvSpPr>
          <p:nvPr>
            <p:ph type="body" sz="quarter" idx="11" hasCustomPrompt="1"/>
          </p:nvPr>
        </p:nvSpPr>
        <p:spPr>
          <a:xfrm>
            <a:off x="6730583" y="1500274"/>
            <a:ext cx="4424297" cy="1081799"/>
          </a:xfrm>
          <a:solidFill>
            <a:srgbClr val="78297D"/>
          </a:solidFill>
        </p:spPr>
        <p:txBody>
          <a:bodyPr anchor="ctr">
            <a:normAutofit/>
          </a:bodyPr>
          <a:lstStyle>
            <a:lvl1pPr marL="0" indent="0" algn="ctr">
              <a:buNone/>
              <a:defRPr sz="2800" b="1" i="0">
                <a:solidFill>
                  <a:schemeClr val="bg1"/>
                </a:solidFill>
                <a:latin typeface="Arial" panose="020B0604020202020204" pitchFamily="34" charset="0"/>
                <a:cs typeface="Arial" panose="020B0604020202020204" pitchFamily="34" charset="0"/>
              </a:defRPr>
            </a:lvl1pPr>
          </a:lstStyle>
          <a:p>
            <a:pPr lvl="0"/>
            <a:r>
              <a:rPr lang="en-US" dirty="0"/>
              <a:t>Click to add text</a:t>
            </a:r>
          </a:p>
        </p:txBody>
      </p:sp>
      <p:grpSp>
        <p:nvGrpSpPr>
          <p:cNvPr id="20" name="Group 19">
            <a:extLst>
              <a:ext uri="{FF2B5EF4-FFF2-40B4-BE49-F238E27FC236}">
                <a16:creationId xmlns:a16="http://schemas.microsoft.com/office/drawing/2014/main" id="{519CC8CC-BE5C-4916-9102-BAB374694CC8}"/>
              </a:ext>
            </a:extLst>
          </p:cNvPr>
          <p:cNvGrpSpPr/>
          <p:nvPr userDrawn="1"/>
        </p:nvGrpSpPr>
        <p:grpSpPr>
          <a:xfrm>
            <a:off x="0" y="6433981"/>
            <a:ext cx="12192000" cy="365760"/>
            <a:chOff x="0" y="6433981"/>
            <a:chExt cx="12192000" cy="365760"/>
          </a:xfrm>
        </p:grpSpPr>
        <p:sp>
          <p:nvSpPr>
            <p:cNvPr id="21" name="Rectangle 20">
              <a:extLst>
                <a:ext uri="{FF2B5EF4-FFF2-40B4-BE49-F238E27FC236}">
                  <a16:creationId xmlns:a16="http://schemas.microsoft.com/office/drawing/2014/main" id="{79B089F1-080D-48F2-B15C-E3FB8923A0CB}"/>
                </a:ext>
              </a:extLst>
            </p:cNvPr>
            <p:cNvSpPr/>
            <p:nvPr userDrawn="1"/>
          </p:nvSpPr>
          <p:spPr>
            <a:xfrm>
              <a:off x="0" y="6433981"/>
              <a:ext cx="12192000" cy="365760"/>
            </a:xfrm>
            <a:prstGeom prst="rect">
              <a:avLst/>
            </a:prstGeom>
            <a:gradFill>
              <a:gsLst>
                <a:gs pos="16000">
                  <a:srgbClr val="78297D"/>
                </a:gs>
                <a:gs pos="100000">
                  <a:srgbClr val="00979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7962436B-3B51-4DC4-87C8-AB4E8C2A1F63}"/>
                </a:ext>
              </a:extLst>
            </p:cNvPr>
            <p:cNvPicPr>
              <a:picLocks noChangeAspect="1"/>
            </p:cNvPicPr>
            <p:nvPr userDrawn="1"/>
          </p:nvPicPr>
          <p:blipFill>
            <a:blip r:embed="rId2"/>
            <a:stretch>
              <a:fillRect/>
            </a:stretch>
          </p:blipFill>
          <p:spPr>
            <a:xfrm>
              <a:off x="8121389" y="6505745"/>
              <a:ext cx="4070611" cy="234623"/>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B9422792-D8D7-435E-9B11-9BE307345ADD}"/>
                </a:ext>
              </a:extLst>
            </p:cNvPr>
            <p:cNvPicPr>
              <a:picLocks noChangeAspect="1"/>
            </p:cNvPicPr>
            <p:nvPr userDrawn="1"/>
          </p:nvPicPr>
          <p:blipFill>
            <a:blip r:embed="rId3"/>
            <a:stretch>
              <a:fillRect/>
            </a:stretch>
          </p:blipFill>
          <p:spPr>
            <a:xfrm>
              <a:off x="216596" y="6501489"/>
              <a:ext cx="884187" cy="238879"/>
            </a:xfrm>
            <a:prstGeom prst="rect">
              <a:avLst/>
            </a:prstGeom>
          </p:spPr>
        </p:pic>
      </p:grpSp>
    </p:spTree>
    <p:extLst>
      <p:ext uri="{BB962C8B-B14F-4D97-AF65-F5344CB8AC3E}">
        <p14:creationId xmlns:p14="http://schemas.microsoft.com/office/powerpoint/2010/main" val="327303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amp; Section Title w/ Subtitl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399571" y="2199781"/>
            <a:ext cx="4384580" cy="3847459"/>
          </a:xfrm>
          <a:solidFill>
            <a:schemeClr val="tx1">
              <a:lumMod val="75000"/>
              <a:lumOff val="25000"/>
            </a:schemeClr>
          </a:solidFill>
        </p:spPr>
        <p:txBody>
          <a:bodyPr anchor="ctr"/>
          <a:lstStyle>
            <a:lvl1pPr marL="0" indent="0" algn="ctr">
              <a:buNone/>
              <a:defRPr sz="1600" i="0">
                <a:solidFill>
                  <a:schemeClr val="bg1"/>
                </a:solidFill>
                <a:latin typeface="+mj-lt"/>
                <a:cs typeface="Times New Roman" panose="02020603050405020304" pitchFamily="18" charset="0"/>
              </a:defRPr>
            </a:lvl1pPr>
          </a:lstStyle>
          <a:p>
            <a:r>
              <a:rPr lang="en-US" noProof="0" dirty="0"/>
              <a:t>Insert or Drag and Drop your Image</a:t>
            </a:r>
          </a:p>
        </p:txBody>
      </p:sp>
      <p:sp>
        <p:nvSpPr>
          <p:cNvPr id="9" name="Graphic 1310">
            <a:extLst>
              <a:ext uri="{FF2B5EF4-FFF2-40B4-BE49-F238E27FC236}">
                <a16:creationId xmlns:a16="http://schemas.microsoft.com/office/drawing/2014/main" id="{C0795D92-A437-4E00-8B98-C3C15118DC0E}"/>
              </a:ext>
            </a:extLst>
          </p:cNvPr>
          <p:cNvSpPr>
            <a:spLocks noChangeAspect="1"/>
          </p:cNvSpPr>
          <p:nvPr userDrawn="1"/>
        </p:nvSpPr>
        <p:spPr>
          <a:xfrm rot="1800000">
            <a:off x="11366269" y="6278295"/>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0" name="Slide Number Placeholder 5">
            <a:extLst>
              <a:ext uri="{FF2B5EF4-FFF2-40B4-BE49-F238E27FC236}">
                <a16:creationId xmlns:a16="http://schemas.microsoft.com/office/drawing/2014/main" id="{70D85544-78ED-41E9-A166-85701A3706FE}"/>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
        <p:nvSpPr>
          <p:cNvPr id="17" name="Title Placeholder 1">
            <a:extLst>
              <a:ext uri="{FF2B5EF4-FFF2-40B4-BE49-F238E27FC236}">
                <a16:creationId xmlns:a16="http://schemas.microsoft.com/office/drawing/2014/main" id="{951E3860-D896-4D1E-BB08-112E949294D8}"/>
              </a:ext>
            </a:extLst>
          </p:cNvPr>
          <p:cNvSpPr>
            <a:spLocks noGrp="1"/>
          </p:cNvSpPr>
          <p:nvPr>
            <p:ph type="title" hasCustomPrompt="1"/>
          </p:nvPr>
        </p:nvSpPr>
        <p:spPr>
          <a:xfrm>
            <a:off x="6053478" y="2205147"/>
            <a:ext cx="5473197" cy="2942880"/>
          </a:xfrm>
          <a:prstGeom prst="rect">
            <a:avLst/>
          </a:prstGeom>
        </p:spPr>
        <p:txBody>
          <a:bodyPr vert="horz" lIns="0" tIns="0" rIns="0" bIns="0" rtlCol="0" anchor="b">
            <a:noAutofit/>
          </a:bodyPr>
          <a:lstStyle>
            <a:lvl1pPr>
              <a:defRPr>
                <a:latin typeface="+mj-lt"/>
              </a:defRPr>
            </a:lvl1pPr>
          </a:lstStyle>
          <a:p>
            <a:r>
              <a:rPr lang="en-US" dirty="0"/>
              <a:t>Click to add speaker name</a:t>
            </a:r>
          </a:p>
        </p:txBody>
      </p:sp>
      <p:sp>
        <p:nvSpPr>
          <p:cNvPr id="19" name="Subtitle 2">
            <a:extLst>
              <a:ext uri="{FF2B5EF4-FFF2-40B4-BE49-F238E27FC236}">
                <a16:creationId xmlns:a16="http://schemas.microsoft.com/office/drawing/2014/main" id="{C91F1E7C-1928-4DB3-BEE5-348B2C623A72}"/>
              </a:ext>
            </a:extLst>
          </p:cNvPr>
          <p:cNvSpPr>
            <a:spLocks noGrp="1"/>
          </p:cNvSpPr>
          <p:nvPr>
            <p:ph type="subTitle" idx="1" hasCustomPrompt="1"/>
          </p:nvPr>
        </p:nvSpPr>
        <p:spPr>
          <a:xfrm>
            <a:off x="6053477" y="5148027"/>
            <a:ext cx="5473197" cy="899213"/>
          </a:xfrm>
        </p:spPr>
        <p:txBody>
          <a:bodyPr/>
          <a:lstStyle>
            <a:lvl1pPr marL="0" indent="0" algn="l">
              <a:buNone/>
              <a:defRPr sz="2400" b="0">
                <a:solidFill>
                  <a:srgbClr val="425A6B"/>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add speaker org</a:t>
            </a:r>
          </a:p>
        </p:txBody>
      </p:sp>
      <p:sp>
        <p:nvSpPr>
          <p:cNvPr id="14" name="Rectangle 13">
            <a:extLst>
              <a:ext uri="{FF2B5EF4-FFF2-40B4-BE49-F238E27FC236}">
                <a16:creationId xmlns:a16="http://schemas.microsoft.com/office/drawing/2014/main" id="{057D8110-6F7A-4F06-BBBC-FB2E5D143655}"/>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26F994A-B0DB-4B1A-B754-CF51DA10B642}"/>
              </a:ext>
            </a:extLst>
          </p:cNvPr>
          <p:cNvGrpSpPr/>
          <p:nvPr userDrawn="1"/>
        </p:nvGrpSpPr>
        <p:grpSpPr>
          <a:xfrm>
            <a:off x="388309" y="209637"/>
            <a:ext cx="4937714" cy="1571091"/>
            <a:chOff x="388309" y="314412"/>
            <a:chExt cx="4937714" cy="1571091"/>
          </a:xfrm>
        </p:grpSpPr>
        <p:sp>
          <p:nvSpPr>
            <p:cNvPr id="18" name="Oval 17">
              <a:extLst>
                <a:ext uri="{FF2B5EF4-FFF2-40B4-BE49-F238E27FC236}">
                  <a16:creationId xmlns:a16="http://schemas.microsoft.com/office/drawing/2014/main" id="{EA4DCEAE-E234-466D-95B9-280E60DE84A6}"/>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B263F43-13A3-45E5-82EF-4A9C82E06592}"/>
                </a:ext>
              </a:extLst>
            </p:cNvPr>
            <p:cNvPicPr>
              <a:picLocks noChangeAspect="1"/>
            </p:cNvPicPr>
            <p:nvPr userDrawn="1"/>
          </p:nvPicPr>
          <p:blipFill>
            <a:blip r:embed="rId2"/>
            <a:stretch>
              <a:fillRect/>
            </a:stretch>
          </p:blipFill>
          <p:spPr>
            <a:xfrm>
              <a:off x="388309" y="314412"/>
              <a:ext cx="4937714" cy="1571091"/>
            </a:xfrm>
            <a:prstGeom prst="rect">
              <a:avLst/>
            </a:prstGeom>
          </p:spPr>
        </p:pic>
      </p:grpSp>
    </p:spTree>
    <p:extLst>
      <p:ext uri="{BB962C8B-B14F-4D97-AF65-F5344CB8AC3E}">
        <p14:creationId xmlns:p14="http://schemas.microsoft.com/office/powerpoint/2010/main" val="1750229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ight Blank">
    <p:bg>
      <p:bgPr>
        <a:solidFill>
          <a:schemeClr val="tx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93240C30-6267-4BE9-81E2-DFB980B1D303}"/>
              </a:ext>
            </a:extLst>
          </p:cNvPr>
          <p:cNvPicPr>
            <a:picLocks noChangeAspect="1"/>
          </p:cNvPicPr>
          <p:nvPr userDrawn="1"/>
        </p:nvPicPr>
        <p:blipFill>
          <a:blip r:embed="rId2"/>
          <a:stretch>
            <a:fillRect/>
          </a:stretch>
        </p:blipFill>
        <p:spPr>
          <a:xfrm>
            <a:off x="10502020" y="6176202"/>
            <a:ext cx="1690458" cy="591267"/>
          </a:xfrm>
          <a:prstGeom prst="rect">
            <a:avLst/>
          </a:prstGeom>
        </p:spPr>
      </p:pic>
    </p:spTree>
    <p:extLst>
      <p:ext uri="{BB962C8B-B14F-4D97-AF65-F5344CB8AC3E}">
        <p14:creationId xmlns:p14="http://schemas.microsoft.com/office/powerpoint/2010/main" val="3235329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mp; Content Dark">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E2CF7A-B25A-4AC6-8996-DA12251BCD68}"/>
              </a:ext>
            </a:extLst>
          </p:cNvPr>
          <p:cNvSpPr/>
          <p:nvPr userDrawn="1"/>
        </p:nvSpPr>
        <p:spPr>
          <a:xfrm>
            <a:off x="0" y="0"/>
            <a:ext cx="12192000" cy="1607502"/>
          </a:xfrm>
          <a:prstGeom prst="rect">
            <a:avLst/>
          </a:prstGeom>
          <a:solidFill>
            <a:srgbClr val="782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3D161-52C5-834A-9435-4577F7AC7756}"/>
              </a:ext>
            </a:extLst>
          </p:cNvPr>
          <p:cNvSpPr>
            <a:spLocks noGrp="1"/>
          </p:cNvSpPr>
          <p:nvPr>
            <p:ph type="title"/>
          </p:nvPr>
        </p:nvSpPr>
        <p:spPr>
          <a:xfrm>
            <a:off x="1014626" y="333088"/>
            <a:ext cx="10162748" cy="1162733"/>
          </a:xfrm>
        </p:spPr>
        <p:txBody>
          <a:bodyPr>
            <a:normAutofit/>
          </a:bodyPr>
          <a:lstStyle>
            <a:lvl1pPr>
              <a:defRPr sz="4000">
                <a:solidFill>
                  <a:schemeClr val="tx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DEC30F90-2CBE-364D-A8F1-F02E0A9F5EE5}"/>
              </a:ext>
            </a:extLst>
          </p:cNvPr>
          <p:cNvSpPr>
            <a:spLocks noGrp="1"/>
          </p:cNvSpPr>
          <p:nvPr>
            <p:ph type="body" sz="quarter" idx="10" hasCustomPrompt="1"/>
          </p:nvPr>
        </p:nvSpPr>
        <p:spPr>
          <a:xfrm>
            <a:off x="992141" y="1666875"/>
            <a:ext cx="10162748" cy="555464"/>
          </a:xfrm>
        </p:spPr>
        <p:txBody>
          <a:bodyPr>
            <a:normAutofit/>
          </a:bodyPr>
          <a:lstStyle>
            <a:lvl1pPr marL="0" indent="0">
              <a:buNone/>
              <a:defRPr sz="2800" b="1" i="0">
                <a:solidFill>
                  <a:schemeClr val="accent1"/>
                </a:solidFill>
                <a:latin typeface="Arial" panose="020B0604020202020204" pitchFamily="34" charset="0"/>
                <a:cs typeface="Arial" panose="020B0604020202020204" pitchFamily="34" charset="0"/>
              </a:defRPr>
            </a:lvl1pPr>
          </a:lstStyle>
          <a:p>
            <a:pPr lvl="0"/>
            <a:r>
              <a:rPr lang="en-US" dirty="0"/>
              <a:t>Click to add text</a:t>
            </a:r>
          </a:p>
        </p:txBody>
      </p:sp>
      <p:sp>
        <p:nvSpPr>
          <p:cNvPr id="12" name="Content Placeholder 2">
            <a:extLst>
              <a:ext uri="{FF2B5EF4-FFF2-40B4-BE49-F238E27FC236}">
                <a16:creationId xmlns:a16="http://schemas.microsoft.com/office/drawing/2014/main" id="{F26700C7-AA6B-B745-821B-65A6470F8201}"/>
              </a:ext>
            </a:extLst>
          </p:cNvPr>
          <p:cNvSpPr>
            <a:spLocks noGrp="1"/>
          </p:cNvSpPr>
          <p:nvPr>
            <p:ph sz="half" idx="1"/>
          </p:nvPr>
        </p:nvSpPr>
        <p:spPr>
          <a:xfrm>
            <a:off x="992141" y="2233953"/>
            <a:ext cx="10162746" cy="3634411"/>
          </a:xfrm>
        </p:spPr>
        <p:txBody>
          <a:bodyPr/>
          <a:lstStyle>
            <a:lvl1pPr marL="0" indent="0" algn="l">
              <a:lnSpc>
                <a:spcPct val="130000"/>
              </a:lnSpc>
              <a:buNone/>
              <a:defRPr sz="1600" b="0" i="0">
                <a:solidFill>
                  <a:schemeClr val="bg1">
                    <a:lumMod val="85000"/>
                    <a:lumOff val="15000"/>
                  </a:schemeClr>
                </a:solidFill>
                <a:latin typeface="Merriweather Light" pitchFamily="2" charset="77"/>
              </a:defRPr>
            </a:lvl1pPr>
            <a:lvl2pPr>
              <a:lnSpc>
                <a:spcPct val="130000"/>
              </a:lnSpc>
              <a:defRPr sz="1600" b="0" i="0">
                <a:solidFill>
                  <a:schemeClr val="bg1">
                    <a:lumMod val="85000"/>
                    <a:lumOff val="15000"/>
                  </a:schemeClr>
                </a:solidFill>
                <a:latin typeface="Merriweather Light" pitchFamily="2" charset="77"/>
              </a:defRPr>
            </a:lvl2pPr>
            <a:lvl3pPr>
              <a:lnSpc>
                <a:spcPct val="130000"/>
              </a:lnSpc>
              <a:defRPr sz="1400" b="0" i="0">
                <a:solidFill>
                  <a:schemeClr val="bg1">
                    <a:lumMod val="85000"/>
                    <a:lumOff val="15000"/>
                  </a:schemeClr>
                </a:solidFill>
                <a:latin typeface="Merriweather Light" pitchFamily="2" charset="77"/>
              </a:defRPr>
            </a:lvl3pPr>
          </a:lstStyle>
          <a:p>
            <a:pPr lvl="0"/>
            <a:r>
              <a:rPr lang="en-US" dirty="0"/>
              <a:t>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8C314A4B-F786-EE43-9F54-03616E58B51E}"/>
              </a:ext>
            </a:extLst>
          </p:cNvPr>
          <p:cNvSpPr txBox="1">
            <a:spLocks/>
          </p:cNvSpPr>
          <p:nvPr userDrawn="1"/>
        </p:nvSpPr>
        <p:spPr>
          <a:xfrm>
            <a:off x="9431049" y="6101899"/>
            <a:ext cx="17941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B88C-92DB-4E48-BF4E-ABA6B97D8FB9}" type="slidenum">
              <a:rPr lang="en-US" smtClean="0">
                <a:solidFill>
                  <a:schemeClr val="accent4"/>
                </a:solidFill>
              </a:rPr>
              <a:pPr/>
              <a:t>‹#›</a:t>
            </a:fld>
            <a:endParaRPr lang="en-US" dirty="0">
              <a:solidFill>
                <a:schemeClr val="accent4"/>
              </a:solidFill>
            </a:endParaRPr>
          </a:p>
        </p:txBody>
      </p:sp>
      <p:grpSp>
        <p:nvGrpSpPr>
          <p:cNvPr id="10" name="Group 9">
            <a:extLst>
              <a:ext uri="{FF2B5EF4-FFF2-40B4-BE49-F238E27FC236}">
                <a16:creationId xmlns:a16="http://schemas.microsoft.com/office/drawing/2014/main" id="{63A62791-3A23-48DD-AB1A-BB8AD46BA9D9}"/>
              </a:ext>
            </a:extLst>
          </p:cNvPr>
          <p:cNvGrpSpPr/>
          <p:nvPr userDrawn="1"/>
        </p:nvGrpSpPr>
        <p:grpSpPr>
          <a:xfrm>
            <a:off x="0" y="6433981"/>
            <a:ext cx="12192000" cy="365760"/>
            <a:chOff x="0" y="6433981"/>
            <a:chExt cx="12192000" cy="365760"/>
          </a:xfrm>
        </p:grpSpPr>
        <p:sp>
          <p:nvSpPr>
            <p:cNvPr id="13" name="Rectangle 12">
              <a:extLst>
                <a:ext uri="{FF2B5EF4-FFF2-40B4-BE49-F238E27FC236}">
                  <a16:creationId xmlns:a16="http://schemas.microsoft.com/office/drawing/2014/main" id="{05A86F18-87D5-40BD-913B-2FF4C23AF9EF}"/>
                </a:ext>
              </a:extLst>
            </p:cNvPr>
            <p:cNvSpPr/>
            <p:nvPr userDrawn="1"/>
          </p:nvSpPr>
          <p:spPr>
            <a:xfrm>
              <a:off x="0" y="6433981"/>
              <a:ext cx="12192000" cy="365760"/>
            </a:xfrm>
            <a:prstGeom prst="rect">
              <a:avLst/>
            </a:prstGeom>
            <a:gradFill>
              <a:gsLst>
                <a:gs pos="16000">
                  <a:srgbClr val="78297D"/>
                </a:gs>
                <a:gs pos="100000">
                  <a:srgbClr val="00979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CD36F7D-300F-4E5F-A981-DF946FEC2968}"/>
                </a:ext>
              </a:extLst>
            </p:cNvPr>
            <p:cNvPicPr>
              <a:picLocks noChangeAspect="1"/>
            </p:cNvPicPr>
            <p:nvPr userDrawn="1"/>
          </p:nvPicPr>
          <p:blipFill>
            <a:blip r:embed="rId2"/>
            <a:stretch>
              <a:fillRect/>
            </a:stretch>
          </p:blipFill>
          <p:spPr>
            <a:xfrm>
              <a:off x="8121389" y="6505745"/>
              <a:ext cx="4070611" cy="234623"/>
            </a:xfrm>
            <a:prstGeom prst="rect">
              <a:avLst/>
            </a:prstGeom>
          </p:spPr>
        </p:pic>
        <p:pic>
          <p:nvPicPr>
            <p:cNvPr id="15" name="Picture 14" descr="A black and white logo&#10;&#10;Description automatically generated with low confidence">
              <a:extLst>
                <a:ext uri="{FF2B5EF4-FFF2-40B4-BE49-F238E27FC236}">
                  <a16:creationId xmlns:a16="http://schemas.microsoft.com/office/drawing/2014/main" id="{570AE019-6BB3-4531-9BE1-265472C7ADF2}"/>
                </a:ext>
              </a:extLst>
            </p:cNvPr>
            <p:cNvPicPr>
              <a:picLocks noChangeAspect="1"/>
            </p:cNvPicPr>
            <p:nvPr userDrawn="1"/>
          </p:nvPicPr>
          <p:blipFill>
            <a:blip r:embed="rId3"/>
            <a:stretch>
              <a:fillRect/>
            </a:stretch>
          </p:blipFill>
          <p:spPr>
            <a:xfrm>
              <a:off x="216596" y="6501489"/>
              <a:ext cx="884187" cy="238879"/>
            </a:xfrm>
            <a:prstGeom prst="rect">
              <a:avLst/>
            </a:prstGeom>
          </p:spPr>
        </p:pic>
      </p:grpSp>
    </p:spTree>
    <p:extLst>
      <p:ext uri="{BB962C8B-B14F-4D97-AF65-F5344CB8AC3E}">
        <p14:creationId xmlns:p14="http://schemas.microsoft.com/office/powerpoint/2010/main" val="1666029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E71D-C06C-4B4B-8C51-F85FA57D4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ACA2E6-8BFD-400B-8C81-27538F972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F02A5DE0-CDAA-4CC3-92C2-E0970EAF1A5A}"/>
              </a:ext>
            </a:extLst>
          </p:cNvPr>
          <p:cNvSpPr>
            <a:spLocks noGrp="1"/>
          </p:cNvSpPr>
          <p:nvPr>
            <p:ph type="dt" sz="half" idx="10"/>
          </p:nvPr>
        </p:nvSpPr>
        <p:spPr>
          <a:xfrm>
            <a:off x="838200" y="6356350"/>
            <a:ext cx="2743200" cy="365125"/>
          </a:xfrm>
        </p:spPr>
        <p:txBody>
          <a:bodyPr/>
          <a:lstStyle/>
          <a:p>
            <a:fld id="{4E0063CD-5AE3-423C-991B-66224EE7C503}" type="datetimeFigureOut">
              <a:rPr lang="en-US" smtClean="0"/>
              <a:t>9/27/2021</a:t>
            </a:fld>
            <a:endParaRPr lang="en-US"/>
          </a:p>
        </p:txBody>
      </p:sp>
      <p:pic>
        <p:nvPicPr>
          <p:cNvPr id="8" name="Picture 7">
            <a:extLst>
              <a:ext uri="{FF2B5EF4-FFF2-40B4-BE49-F238E27FC236}">
                <a16:creationId xmlns:a16="http://schemas.microsoft.com/office/drawing/2014/main" id="{BEC20561-6B35-4784-B300-1B2DF47EE489}"/>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9" name="Rectangle 8">
            <a:extLst>
              <a:ext uri="{FF2B5EF4-FFF2-40B4-BE49-F238E27FC236}">
                <a16:creationId xmlns:a16="http://schemas.microsoft.com/office/drawing/2014/main" id="{1E4C94D6-8DD3-4B00-BDAC-4A06919FB044}"/>
              </a:ext>
            </a:extLst>
          </p:cNvPr>
          <p:cNvSpPr/>
          <p:nvPr userDrawn="1"/>
        </p:nvSpPr>
        <p:spPr>
          <a:xfrm>
            <a:off x="1733550" y="6213309"/>
            <a:ext cx="9144000" cy="508166"/>
          </a:xfrm>
          <a:prstGeom prst="rect">
            <a:avLst/>
          </a:prstGeom>
          <a:solidFill>
            <a:srgbClr val="425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0" name="TextBox 9">
            <a:extLst>
              <a:ext uri="{FF2B5EF4-FFF2-40B4-BE49-F238E27FC236}">
                <a16:creationId xmlns:a16="http://schemas.microsoft.com/office/drawing/2014/main" id="{61BD5D88-9127-4EEF-B5BA-FB10FF81CB0E}"/>
              </a:ext>
            </a:extLst>
          </p:cNvPr>
          <p:cNvSpPr txBox="1"/>
          <p:nvPr userDrawn="1"/>
        </p:nvSpPr>
        <p:spPr>
          <a:xfrm>
            <a:off x="3368040" y="6213309"/>
            <a:ext cx="5455920" cy="461665"/>
          </a:xfrm>
          <a:prstGeom prst="rect">
            <a:avLst/>
          </a:prstGeom>
          <a:noFill/>
        </p:spPr>
        <p:txBody>
          <a:bodyPr wrap="square" rtlCol="0">
            <a:spAutoFit/>
          </a:bodyPr>
          <a:lstStyle/>
          <a:p>
            <a:pPr algn="ctr"/>
            <a:r>
              <a:rPr lang="en-US" sz="2400" dirty="0">
                <a:solidFill>
                  <a:schemeClr val="bg1"/>
                </a:solidFill>
                <a:latin typeface="Montserrat SemiBold" panose="00000700000000000000" pitchFamily="2" charset="0"/>
              </a:rPr>
              <a:t>1–4 and 8–11 November 2021</a:t>
            </a:r>
          </a:p>
        </p:txBody>
      </p:sp>
    </p:spTree>
    <p:extLst>
      <p:ext uri="{BB962C8B-B14F-4D97-AF65-F5344CB8AC3E}">
        <p14:creationId xmlns:p14="http://schemas.microsoft.com/office/powerpoint/2010/main" val="1235868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BC0E64-7BC9-4B4B-BE0E-06B288595994}"/>
              </a:ext>
            </a:extLst>
          </p:cNvPr>
          <p:cNvPicPr>
            <a:picLocks noChangeAspect="1"/>
          </p:cNvPicPr>
          <p:nvPr userDrawn="1"/>
        </p:nvPicPr>
        <p:blipFill>
          <a:blip r:embed="rId2"/>
          <a:stretch>
            <a:fillRect/>
          </a:stretch>
        </p:blipFill>
        <p:spPr>
          <a:xfrm>
            <a:off x="381" y="0"/>
            <a:ext cx="12191238" cy="6858000"/>
          </a:xfrm>
          <a:prstGeom prst="rect">
            <a:avLst/>
          </a:prstGeom>
        </p:spPr>
      </p:pic>
      <p:pic>
        <p:nvPicPr>
          <p:cNvPr id="5" name="Picture 4">
            <a:extLst>
              <a:ext uri="{FF2B5EF4-FFF2-40B4-BE49-F238E27FC236}">
                <a16:creationId xmlns:a16="http://schemas.microsoft.com/office/drawing/2014/main" id="{4E69B09D-678E-411B-9612-8C319A35F3CF}"/>
              </a:ext>
            </a:extLst>
          </p:cNvPr>
          <p:cNvPicPr>
            <a:picLocks noChangeAspect="1"/>
          </p:cNvPicPr>
          <p:nvPr userDrawn="1"/>
        </p:nvPicPr>
        <p:blipFill>
          <a:blip r:embed="rId3"/>
          <a:stretch>
            <a:fillRect/>
          </a:stretch>
        </p:blipFill>
        <p:spPr>
          <a:xfrm>
            <a:off x="0" y="0"/>
            <a:ext cx="12191238" cy="6858000"/>
          </a:xfrm>
          <a:prstGeom prst="rect">
            <a:avLst/>
          </a:prstGeom>
        </p:spPr>
      </p:pic>
      <p:sp>
        <p:nvSpPr>
          <p:cNvPr id="2" name="Title 1">
            <a:extLst>
              <a:ext uri="{FF2B5EF4-FFF2-40B4-BE49-F238E27FC236}">
                <a16:creationId xmlns:a16="http://schemas.microsoft.com/office/drawing/2014/main" id="{23741CE3-6AB2-DD46-9913-6B55E9F17CB0}"/>
              </a:ext>
            </a:extLst>
          </p:cNvPr>
          <p:cNvSpPr>
            <a:spLocks noGrp="1"/>
          </p:cNvSpPr>
          <p:nvPr>
            <p:ph type="title" hasCustomPrompt="1"/>
          </p:nvPr>
        </p:nvSpPr>
        <p:spPr>
          <a:xfrm>
            <a:off x="1316182" y="1981951"/>
            <a:ext cx="9559636" cy="90537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 </a:t>
            </a:r>
          </a:p>
        </p:txBody>
      </p:sp>
      <p:sp>
        <p:nvSpPr>
          <p:cNvPr id="3" name="Content Placeholder 2">
            <a:extLst>
              <a:ext uri="{FF2B5EF4-FFF2-40B4-BE49-F238E27FC236}">
                <a16:creationId xmlns:a16="http://schemas.microsoft.com/office/drawing/2014/main" id="{09FD1440-7958-8545-9023-0EF934966C6F}"/>
              </a:ext>
            </a:extLst>
          </p:cNvPr>
          <p:cNvSpPr>
            <a:spLocks noGrp="1"/>
          </p:cNvSpPr>
          <p:nvPr>
            <p:ph idx="1"/>
          </p:nvPr>
        </p:nvSpPr>
        <p:spPr>
          <a:xfrm>
            <a:off x="1316182" y="2969849"/>
            <a:ext cx="9559636" cy="2747963"/>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B215938-B077-4696-B6FF-51F3DF42220F}"/>
              </a:ext>
            </a:extLst>
          </p:cNvPr>
          <p:cNvSpPr/>
          <p:nvPr userDrawn="1"/>
        </p:nvSpPr>
        <p:spPr>
          <a:xfrm>
            <a:off x="8362950" y="897939"/>
            <a:ext cx="3295083"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Tree>
    <p:extLst>
      <p:ext uri="{BB962C8B-B14F-4D97-AF65-F5344CB8AC3E}">
        <p14:creationId xmlns:p14="http://schemas.microsoft.com/office/powerpoint/2010/main" val="2608072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413D7-1A57-4B7B-99F8-0E226CF9EE6C}"/>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C66A00B2-A933-DA4F-9FCF-3C497B2F5ACB}"/>
              </a:ext>
            </a:extLst>
          </p:cNvPr>
          <p:cNvSpPr>
            <a:spLocks noGrp="1"/>
          </p:cNvSpPr>
          <p:nvPr>
            <p:ph type="title"/>
          </p:nvPr>
        </p:nvSpPr>
        <p:spPr>
          <a:xfrm>
            <a:off x="1066800" y="2000816"/>
            <a:ext cx="10280650" cy="2561658"/>
          </a:xfr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59BBC99-E325-5A41-A1AF-803A098803CD}"/>
              </a:ext>
            </a:extLst>
          </p:cNvPr>
          <p:cNvSpPr>
            <a:spLocks noGrp="1"/>
          </p:cNvSpPr>
          <p:nvPr>
            <p:ph type="body" idx="1"/>
          </p:nvPr>
        </p:nvSpPr>
        <p:spPr>
          <a:xfrm>
            <a:off x="1066800" y="4589463"/>
            <a:ext cx="1028065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ectangle 9">
            <a:extLst>
              <a:ext uri="{FF2B5EF4-FFF2-40B4-BE49-F238E27FC236}">
                <a16:creationId xmlns:a16="http://schemas.microsoft.com/office/drawing/2014/main" id="{B3D80535-ACC4-45A4-86C9-038F16C593FB}"/>
              </a:ext>
            </a:extLst>
          </p:cNvPr>
          <p:cNvSpPr/>
          <p:nvPr userDrawn="1"/>
        </p:nvSpPr>
        <p:spPr>
          <a:xfrm>
            <a:off x="8234316" y="897939"/>
            <a:ext cx="3422210"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Tree>
    <p:extLst>
      <p:ext uri="{BB962C8B-B14F-4D97-AF65-F5344CB8AC3E}">
        <p14:creationId xmlns:p14="http://schemas.microsoft.com/office/powerpoint/2010/main" val="3395699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24EF47-412F-42B8-BB78-7062EE4E9073}"/>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9" name="Rectangle 8">
            <a:extLst>
              <a:ext uri="{FF2B5EF4-FFF2-40B4-BE49-F238E27FC236}">
                <a16:creationId xmlns:a16="http://schemas.microsoft.com/office/drawing/2014/main" id="{C9E4A19A-9805-451E-A5A8-CABAE43D3133}"/>
              </a:ext>
            </a:extLst>
          </p:cNvPr>
          <p:cNvSpPr/>
          <p:nvPr userDrawn="1"/>
        </p:nvSpPr>
        <p:spPr>
          <a:xfrm>
            <a:off x="8234316" y="897939"/>
            <a:ext cx="3422210"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
        <p:nvSpPr>
          <p:cNvPr id="2" name="Title 1">
            <a:extLst>
              <a:ext uri="{FF2B5EF4-FFF2-40B4-BE49-F238E27FC236}">
                <a16:creationId xmlns:a16="http://schemas.microsoft.com/office/drawing/2014/main" id="{A619ECA8-32F6-4800-BAF9-B1AFDF89417E}"/>
              </a:ext>
            </a:extLst>
          </p:cNvPr>
          <p:cNvSpPr>
            <a:spLocks noGrp="1"/>
          </p:cNvSpPr>
          <p:nvPr>
            <p:ph type="title"/>
          </p:nvPr>
        </p:nvSpPr>
        <p:spPr>
          <a:xfrm>
            <a:off x="838200" y="1778002"/>
            <a:ext cx="10515600" cy="933449"/>
          </a:xfrm>
        </p:spPr>
        <p:txBody>
          <a:bodyPr/>
          <a:lstStyle>
            <a:lvl1pPr>
              <a:defRPr b="1">
                <a:solidFill>
                  <a:schemeClr val="bg1"/>
                </a:solidFill>
                <a:latin typeface="Arial" panose="020B0604020202020204" pitchFamily="34" charset="0"/>
                <a:cs typeface="Arial" panose="020B0604020202020204" pitchFamily="34" charset="0"/>
              </a:defRPr>
            </a:lvl1pPr>
          </a:lstStyle>
          <a:p>
            <a:endParaRPr lang="en-US" dirty="0"/>
          </a:p>
        </p:txBody>
      </p:sp>
      <p:sp>
        <p:nvSpPr>
          <p:cNvPr id="3" name="Content Placeholder 2">
            <a:extLst>
              <a:ext uri="{FF2B5EF4-FFF2-40B4-BE49-F238E27FC236}">
                <a16:creationId xmlns:a16="http://schemas.microsoft.com/office/drawing/2014/main" id="{2A90E721-F921-43A0-B319-A96BA0168CB7}"/>
              </a:ext>
            </a:extLst>
          </p:cNvPr>
          <p:cNvSpPr>
            <a:spLocks noGrp="1"/>
          </p:cNvSpPr>
          <p:nvPr>
            <p:ph sz="half" idx="1"/>
          </p:nvPr>
        </p:nvSpPr>
        <p:spPr>
          <a:xfrm>
            <a:off x="838200" y="2800349"/>
            <a:ext cx="5181600" cy="3376613"/>
          </a:xfrm>
        </p:spPr>
        <p:txBody>
          <a:bodyPr/>
          <a:lstStyle>
            <a:lvl1pPr>
              <a:defRPr>
                <a:solidFill>
                  <a:schemeClr val="bg1">
                    <a:lumMod val="95000"/>
                  </a:schemeClr>
                </a:solidFill>
                <a:latin typeface="Arial" panose="020B0604020202020204" pitchFamily="34" charset="0"/>
                <a:cs typeface="Arial" panose="020B0604020202020204" pitchFamily="34" charset="0"/>
              </a:defRPr>
            </a:lvl1pPr>
            <a:lvl2pPr>
              <a:defRPr>
                <a:solidFill>
                  <a:schemeClr val="bg1">
                    <a:lumMod val="95000"/>
                  </a:schemeClr>
                </a:solidFill>
                <a:latin typeface="Arial" panose="020B0604020202020204" pitchFamily="34" charset="0"/>
                <a:cs typeface="Arial" panose="020B0604020202020204" pitchFamily="34" charset="0"/>
              </a:defRPr>
            </a:lvl2pPr>
            <a:lvl3pPr>
              <a:defRPr>
                <a:solidFill>
                  <a:schemeClr val="bg1">
                    <a:lumMod val="95000"/>
                  </a:schemeClr>
                </a:solidFill>
                <a:latin typeface="Arial" panose="020B0604020202020204" pitchFamily="34" charset="0"/>
                <a:cs typeface="Arial" panose="020B0604020202020204" pitchFamily="34" charset="0"/>
              </a:defRPr>
            </a:lvl3pPr>
            <a:lvl4pPr>
              <a:defRPr>
                <a:solidFill>
                  <a:schemeClr val="bg1">
                    <a:lumMod val="95000"/>
                  </a:schemeClr>
                </a:solidFill>
                <a:latin typeface="Arial" panose="020B0604020202020204" pitchFamily="34" charset="0"/>
                <a:cs typeface="Arial" panose="020B0604020202020204" pitchFamily="34" charset="0"/>
              </a:defRPr>
            </a:lvl4pPr>
            <a:lvl5pPr>
              <a:defRPr>
                <a:solidFill>
                  <a:schemeClr val="bg1">
                    <a:lumMod val="9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27962C0-3A96-44AC-A7B7-2A90229D24E4}"/>
              </a:ext>
            </a:extLst>
          </p:cNvPr>
          <p:cNvSpPr>
            <a:spLocks noGrp="1"/>
          </p:cNvSpPr>
          <p:nvPr>
            <p:ph sz="half" idx="2"/>
          </p:nvPr>
        </p:nvSpPr>
        <p:spPr>
          <a:xfrm>
            <a:off x="6172200" y="2800349"/>
            <a:ext cx="5181600" cy="3376614"/>
          </a:xfrm>
        </p:spPr>
        <p:txBody>
          <a:bodyPr/>
          <a:lstStyle>
            <a:lvl1pPr>
              <a:defRPr>
                <a:solidFill>
                  <a:schemeClr val="bg1">
                    <a:lumMod val="95000"/>
                  </a:schemeClr>
                </a:solidFill>
                <a:latin typeface="Arial" panose="020B0604020202020204" pitchFamily="34" charset="0"/>
                <a:cs typeface="Arial" panose="020B0604020202020204" pitchFamily="34" charset="0"/>
              </a:defRPr>
            </a:lvl1pPr>
            <a:lvl2pPr>
              <a:defRPr>
                <a:solidFill>
                  <a:schemeClr val="bg1">
                    <a:lumMod val="95000"/>
                  </a:schemeClr>
                </a:solidFill>
                <a:latin typeface="Arial" panose="020B0604020202020204" pitchFamily="34" charset="0"/>
                <a:cs typeface="Arial" panose="020B0604020202020204" pitchFamily="34" charset="0"/>
              </a:defRPr>
            </a:lvl2pPr>
            <a:lvl3pPr>
              <a:defRPr>
                <a:solidFill>
                  <a:schemeClr val="bg1">
                    <a:lumMod val="95000"/>
                  </a:schemeClr>
                </a:solidFill>
                <a:latin typeface="Arial" panose="020B0604020202020204" pitchFamily="34" charset="0"/>
                <a:cs typeface="Arial" panose="020B0604020202020204" pitchFamily="34" charset="0"/>
              </a:defRPr>
            </a:lvl3pPr>
            <a:lvl4pPr>
              <a:defRPr>
                <a:solidFill>
                  <a:schemeClr val="bg1">
                    <a:lumMod val="95000"/>
                  </a:schemeClr>
                </a:solidFill>
                <a:latin typeface="Arial" panose="020B0604020202020204" pitchFamily="34" charset="0"/>
                <a:cs typeface="Arial" panose="020B0604020202020204" pitchFamily="34" charset="0"/>
              </a:defRPr>
            </a:lvl4pPr>
            <a:lvl5pPr>
              <a:defRPr>
                <a:solidFill>
                  <a:schemeClr val="bg1">
                    <a:lumMod val="9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9D2AEB-61F4-4029-A250-1F9DB57EAD6C}"/>
              </a:ext>
            </a:extLst>
          </p:cNvPr>
          <p:cNvSpPr>
            <a:spLocks noGrp="1"/>
          </p:cNvSpPr>
          <p:nvPr>
            <p:ph type="dt" sz="half" idx="10"/>
          </p:nvPr>
        </p:nvSpPr>
        <p:spPr/>
        <p:txBody>
          <a:bodyPr/>
          <a:lstStyle/>
          <a:p>
            <a:fld id="{50FC3B61-04CD-4858-A68A-CA59195628AD}" type="datetimeFigureOut">
              <a:rPr lang="en-US" smtClean="0"/>
              <a:t>9/27/2021</a:t>
            </a:fld>
            <a:endParaRPr lang="en-US"/>
          </a:p>
        </p:txBody>
      </p:sp>
      <p:sp>
        <p:nvSpPr>
          <p:cNvPr id="6" name="Footer Placeholder 5">
            <a:extLst>
              <a:ext uri="{FF2B5EF4-FFF2-40B4-BE49-F238E27FC236}">
                <a16:creationId xmlns:a16="http://schemas.microsoft.com/office/drawing/2014/main" id="{7825AAEC-A0C7-445D-A4F1-88B81E6F2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1C599-7F1E-48C9-907C-DB07AE3E499A}"/>
              </a:ext>
            </a:extLst>
          </p:cNvPr>
          <p:cNvSpPr>
            <a:spLocks noGrp="1"/>
          </p:cNvSpPr>
          <p:nvPr>
            <p:ph type="sldNum" sz="quarter" idx="12"/>
          </p:nvPr>
        </p:nvSpPr>
        <p:spPr/>
        <p:txBody>
          <a:bodyPr/>
          <a:lstStyle/>
          <a:p>
            <a:fld id="{7046283E-7AC0-4D14-B634-13DAE8836946}" type="slidenum">
              <a:rPr lang="en-US" smtClean="0"/>
              <a:t>‹#›</a:t>
            </a:fld>
            <a:endParaRPr lang="en-US"/>
          </a:p>
        </p:txBody>
      </p:sp>
    </p:spTree>
    <p:extLst>
      <p:ext uri="{BB962C8B-B14F-4D97-AF65-F5344CB8AC3E}">
        <p14:creationId xmlns:p14="http://schemas.microsoft.com/office/powerpoint/2010/main" val="2765539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CB674D-F1EB-476B-9CAC-525778010840}"/>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11" name="Rectangle 10">
            <a:extLst>
              <a:ext uri="{FF2B5EF4-FFF2-40B4-BE49-F238E27FC236}">
                <a16:creationId xmlns:a16="http://schemas.microsoft.com/office/drawing/2014/main" id="{749714FD-A291-4A74-B383-7164244F518C}"/>
              </a:ext>
            </a:extLst>
          </p:cNvPr>
          <p:cNvSpPr/>
          <p:nvPr userDrawn="1"/>
        </p:nvSpPr>
        <p:spPr>
          <a:xfrm>
            <a:off x="8234316" y="897939"/>
            <a:ext cx="3422210"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
        <p:nvSpPr>
          <p:cNvPr id="3" name="Text Placeholder 2">
            <a:extLst>
              <a:ext uri="{FF2B5EF4-FFF2-40B4-BE49-F238E27FC236}">
                <a16:creationId xmlns:a16="http://schemas.microsoft.com/office/drawing/2014/main" id="{6D6738BC-C28F-4233-8891-D8B981D30881}"/>
              </a:ext>
            </a:extLst>
          </p:cNvPr>
          <p:cNvSpPr>
            <a:spLocks noGrp="1"/>
          </p:cNvSpPr>
          <p:nvPr>
            <p:ph type="body" idx="1"/>
          </p:nvPr>
        </p:nvSpPr>
        <p:spPr>
          <a:xfrm>
            <a:off x="839788" y="2474910"/>
            <a:ext cx="5157787" cy="658813"/>
          </a:xfr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775F74C-33D3-4C6B-8786-3BD9182BB923}"/>
              </a:ext>
            </a:extLst>
          </p:cNvPr>
          <p:cNvSpPr>
            <a:spLocks noGrp="1"/>
          </p:cNvSpPr>
          <p:nvPr>
            <p:ph sz="half" idx="2"/>
          </p:nvPr>
        </p:nvSpPr>
        <p:spPr>
          <a:xfrm>
            <a:off x="839788" y="3143249"/>
            <a:ext cx="5157787" cy="3046413"/>
          </a:xfrm>
        </p:spPr>
        <p:txBody>
          <a:bodyPr/>
          <a:lstStyle>
            <a:lvl1pPr>
              <a:defRPr>
                <a:solidFill>
                  <a:schemeClr val="bg1">
                    <a:lumMod val="95000"/>
                  </a:schemeClr>
                </a:solidFill>
                <a:latin typeface="Arial" panose="020B0604020202020204" pitchFamily="34" charset="0"/>
                <a:cs typeface="Arial" panose="020B0604020202020204" pitchFamily="34" charset="0"/>
              </a:defRPr>
            </a:lvl1pPr>
            <a:lvl2pPr>
              <a:defRPr>
                <a:solidFill>
                  <a:schemeClr val="bg1">
                    <a:lumMod val="95000"/>
                  </a:schemeClr>
                </a:solidFill>
                <a:latin typeface="Arial" panose="020B0604020202020204" pitchFamily="34" charset="0"/>
                <a:cs typeface="Arial" panose="020B0604020202020204" pitchFamily="34" charset="0"/>
              </a:defRPr>
            </a:lvl2pPr>
            <a:lvl3pPr>
              <a:defRPr>
                <a:solidFill>
                  <a:schemeClr val="bg1">
                    <a:lumMod val="95000"/>
                  </a:schemeClr>
                </a:solidFill>
                <a:latin typeface="Arial" panose="020B0604020202020204" pitchFamily="34" charset="0"/>
                <a:cs typeface="Arial" panose="020B0604020202020204" pitchFamily="34" charset="0"/>
              </a:defRPr>
            </a:lvl3pPr>
            <a:lvl4pPr>
              <a:defRPr>
                <a:solidFill>
                  <a:schemeClr val="bg1">
                    <a:lumMod val="95000"/>
                  </a:schemeClr>
                </a:solidFill>
                <a:latin typeface="Arial" panose="020B0604020202020204" pitchFamily="34" charset="0"/>
                <a:cs typeface="Arial" panose="020B0604020202020204" pitchFamily="34" charset="0"/>
              </a:defRPr>
            </a:lvl4pPr>
            <a:lvl5pPr>
              <a:defRPr>
                <a:solidFill>
                  <a:schemeClr val="bg1">
                    <a:lumMod val="9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158E93-3408-418E-B1E6-54E061FD9605}"/>
              </a:ext>
            </a:extLst>
          </p:cNvPr>
          <p:cNvSpPr>
            <a:spLocks noGrp="1"/>
          </p:cNvSpPr>
          <p:nvPr>
            <p:ph type="body" sz="quarter" idx="3"/>
          </p:nvPr>
        </p:nvSpPr>
        <p:spPr>
          <a:xfrm>
            <a:off x="6172200" y="2474910"/>
            <a:ext cx="5183188" cy="658813"/>
          </a:xfr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5764FC-B29A-4073-A4A8-FF84B2E5CD7F}"/>
              </a:ext>
            </a:extLst>
          </p:cNvPr>
          <p:cNvSpPr>
            <a:spLocks noGrp="1"/>
          </p:cNvSpPr>
          <p:nvPr>
            <p:ph sz="quarter" idx="4"/>
          </p:nvPr>
        </p:nvSpPr>
        <p:spPr>
          <a:xfrm>
            <a:off x="6172200" y="3143249"/>
            <a:ext cx="5183188" cy="3046413"/>
          </a:xfrm>
        </p:spPr>
        <p:txBody>
          <a:bodyPr/>
          <a:lstStyle>
            <a:lvl1pPr>
              <a:defRPr>
                <a:solidFill>
                  <a:schemeClr val="bg1">
                    <a:lumMod val="95000"/>
                  </a:schemeClr>
                </a:solidFill>
                <a:latin typeface="Arial" panose="020B0604020202020204" pitchFamily="34" charset="0"/>
                <a:cs typeface="Arial" panose="020B0604020202020204" pitchFamily="34" charset="0"/>
              </a:defRPr>
            </a:lvl1pPr>
            <a:lvl2pPr>
              <a:defRPr>
                <a:solidFill>
                  <a:schemeClr val="bg1">
                    <a:lumMod val="95000"/>
                  </a:schemeClr>
                </a:solidFill>
                <a:latin typeface="Arial" panose="020B0604020202020204" pitchFamily="34" charset="0"/>
                <a:cs typeface="Arial" panose="020B0604020202020204" pitchFamily="34" charset="0"/>
              </a:defRPr>
            </a:lvl2pPr>
            <a:lvl3pPr>
              <a:defRPr>
                <a:solidFill>
                  <a:schemeClr val="bg1">
                    <a:lumMod val="95000"/>
                  </a:schemeClr>
                </a:solidFill>
                <a:latin typeface="Arial" panose="020B0604020202020204" pitchFamily="34" charset="0"/>
                <a:cs typeface="Arial" panose="020B0604020202020204" pitchFamily="34" charset="0"/>
              </a:defRPr>
            </a:lvl3pPr>
            <a:lvl4pPr>
              <a:defRPr>
                <a:solidFill>
                  <a:schemeClr val="bg1">
                    <a:lumMod val="95000"/>
                  </a:schemeClr>
                </a:solidFill>
                <a:latin typeface="Arial" panose="020B0604020202020204" pitchFamily="34" charset="0"/>
                <a:cs typeface="Arial" panose="020B0604020202020204" pitchFamily="34" charset="0"/>
              </a:defRPr>
            </a:lvl4pPr>
            <a:lvl5pPr>
              <a:defRPr>
                <a:solidFill>
                  <a:schemeClr val="bg1">
                    <a:lumMod val="9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30CB0AD-9CB3-4F10-A381-2AB85EB67A0F}"/>
              </a:ext>
            </a:extLst>
          </p:cNvPr>
          <p:cNvSpPr>
            <a:spLocks noGrp="1"/>
          </p:cNvSpPr>
          <p:nvPr>
            <p:ph type="dt" sz="half" idx="10"/>
          </p:nvPr>
        </p:nvSpPr>
        <p:spPr/>
        <p:txBody>
          <a:bodyPr/>
          <a:lstStyle/>
          <a:p>
            <a:fld id="{50FC3B61-04CD-4858-A68A-CA59195628AD}" type="datetimeFigureOut">
              <a:rPr lang="en-US" smtClean="0"/>
              <a:t>9/27/2021</a:t>
            </a:fld>
            <a:endParaRPr lang="en-US"/>
          </a:p>
        </p:txBody>
      </p:sp>
      <p:sp>
        <p:nvSpPr>
          <p:cNvPr id="8" name="Footer Placeholder 7">
            <a:extLst>
              <a:ext uri="{FF2B5EF4-FFF2-40B4-BE49-F238E27FC236}">
                <a16:creationId xmlns:a16="http://schemas.microsoft.com/office/drawing/2014/main" id="{78B52C9C-E6C9-4451-AC2F-21C42E600D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24F9FA-E78E-4A27-8EBA-F637DA1C212B}"/>
              </a:ext>
            </a:extLst>
          </p:cNvPr>
          <p:cNvSpPr>
            <a:spLocks noGrp="1"/>
          </p:cNvSpPr>
          <p:nvPr>
            <p:ph type="sldNum" sz="quarter" idx="12"/>
          </p:nvPr>
        </p:nvSpPr>
        <p:spPr/>
        <p:txBody>
          <a:bodyPr/>
          <a:lstStyle/>
          <a:p>
            <a:fld id="{7046283E-7AC0-4D14-B634-13DAE8836946}" type="slidenum">
              <a:rPr lang="en-US" smtClean="0"/>
              <a:t>‹#›</a:t>
            </a:fld>
            <a:endParaRPr lang="en-US"/>
          </a:p>
        </p:txBody>
      </p:sp>
      <p:sp>
        <p:nvSpPr>
          <p:cNvPr id="13" name="Title 1">
            <a:extLst>
              <a:ext uri="{FF2B5EF4-FFF2-40B4-BE49-F238E27FC236}">
                <a16:creationId xmlns:a16="http://schemas.microsoft.com/office/drawing/2014/main" id="{63D65AFE-2FA4-4517-8125-EC4FD7448B55}"/>
              </a:ext>
            </a:extLst>
          </p:cNvPr>
          <p:cNvSpPr txBox="1">
            <a:spLocks/>
          </p:cNvSpPr>
          <p:nvPr userDrawn="1"/>
        </p:nvSpPr>
        <p:spPr>
          <a:xfrm>
            <a:off x="838200" y="1778002"/>
            <a:ext cx="10515600" cy="933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805551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FB34C-1A05-41E0-BD6B-57DC9459C5F4}"/>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6" name="Rectangle 5">
            <a:extLst>
              <a:ext uri="{FF2B5EF4-FFF2-40B4-BE49-F238E27FC236}">
                <a16:creationId xmlns:a16="http://schemas.microsoft.com/office/drawing/2014/main" id="{020BF544-F0C4-48B4-8D13-16D443C31EFF}"/>
              </a:ext>
            </a:extLst>
          </p:cNvPr>
          <p:cNvSpPr/>
          <p:nvPr userDrawn="1"/>
        </p:nvSpPr>
        <p:spPr>
          <a:xfrm>
            <a:off x="8234316" y="897939"/>
            <a:ext cx="3422210"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Tree>
    <p:extLst>
      <p:ext uri="{BB962C8B-B14F-4D97-AF65-F5344CB8AC3E}">
        <p14:creationId xmlns:p14="http://schemas.microsoft.com/office/powerpoint/2010/main" val="2856067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CAE79D-64E1-49CD-B8B7-0D1169D108BE}"/>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9" name="Rectangle 8">
            <a:extLst>
              <a:ext uri="{FF2B5EF4-FFF2-40B4-BE49-F238E27FC236}">
                <a16:creationId xmlns:a16="http://schemas.microsoft.com/office/drawing/2014/main" id="{EDCB4039-9E80-4B49-9C96-774D4355F766}"/>
              </a:ext>
            </a:extLst>
          </p:cNvPr>
          <p:cNvSpPr/>
          <p:nvPr userDrawn="1"/>
        </p:nvSpPr>
        <p:spPr>
          <a:xfrm>
            <a:off x="8234316" y="897939"/>
            <a:ext cx="3422210" cy="216131"/>
          </a:xfrm>
          <a:prstGeom prst="rect">
            <a:avLst/>
          </a:prstGeom>
          <a:solidFill>
            <a:srgbClr val="425A6B"/>
          </a:solidFill>
          <a:ln>
            <a:solidFill>
              <a:srgbClr val="425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solidFill>
                <a:latin typeface="Montserrat SemiBold" panose="00000700000000000000" pitchFamily="2" charset="0"/>
              </a:rPr>
              <a:t>1–4 and 8–11 November 2021</a:t>
            </a:r>
          </a:p>
        </p:txBody>
      </p:sp>
      <p:sp>
        <p:nvSpPr>
          <p:cNvPr id="2" name="Title 1">
            <a:extLst>
              <a:ext uri="{FF2B5EF4-FFF2-40B4-BE49-F238E27FC236}">
                <a16:creationId xmlns:a16="http://schemas.microsoft.com/office/drawing/2014/main" id="{47E381F3-2DC1-417E-93B6-F8C75F8D2C90}"/>
              </a:ext>
            </a:extLst>
          </p:cNvPr>
          <p:cNvSpPr>
            <a:spLocks noGrp="1"/>
          </p:cNvSpPr>
          <p:nvPr>
            <p:ph type="title"/>
          </p:nvPr>
        </p:nvSpPr>
        <p:spPr>
          <a:xfrm>
            <a:off x="839788" y="1876425"/>
            <a:ext cx="3932237" cy="1085849"/>
          </a:xfrm>
        </p:spPr>
        <p:txBody>
          <a:bodyPr anchor="b"/>
          <a:lstStyle>
            <a:lvl1pPr>
              <a:defRPr sz="3200" b="1">
                <a:solidFill>
                  <a:schemeClr val="bg1">
                    <a:lumMod val="9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CD1309-8B66-4F18-B76F-4DAF7D1E0A95}"/>
              </a:ext>
            </a:extLst>
          </p:cNvPr>
          <p:cNvSpPr>
            <a:spLocks noGrp="1"/>
          </p:cNvSpPr>
          <p:nvPr>
            <p:ph idx="1"/>
          </p:nvPr>
        </p:nvSpPr>
        <p:spPr>
          <a:xfrm>
            <a:off x="5183188" y="1876425"/>
            <a:ext cx="6172200" cy="398462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vl2pPr>
              <a:defRPr sz="2800">
                <a:solidFill>
                  <a:schemeClr val="bg1">
                    <a:lumMod val="95000"/>
                  </a:schemeClr>
                </a:solidFill>
                <a:latin typeface="Arial" panose="020B0604020202020204" pitchFamily="34" charset="0"/>
                <a:cs typeface="Arial" panose="020B0604020202020204" pitchFamily="34" charset="0"/>
              </a:defRPr>
            </a:lvl2pPr>
            <a:lvl3pPr>
              <a:defRPr sz="2400">
                <a:solidFill>
                  <a:schemeClr val="bg1">
                    <a:lumMod val="95000"/>
                  </a:schemeClr>
                </a:solidFill>
                <a:latin typeface="Arial" panose="020B0604020202020204" pitchFamily="34" charset="0"/>
                <a:cs typeface="Arial" panose="020B0604020202020204" pitchFamily="34" charset="0"/>
              </a:defRPr>
            </a:lvl3pPr>
            <a:lvl4pPr>
              <a:defRPr sz="2000">
                <a:solidFill>
                  <a:schemeClr val="bg1">
                    <a:lumMod val="95000"/>
                  </a:schemeClr>
                </a:solidFill>
                <a:latin typeface="Arial" panose="020B0604020202020204" pitchFamily="34" charset="0"/>
                <a:cs typeface="Arial" panose="020B0604020202020204" pitchFamily="34" charset="0"/>
              </a:defRPr>
            </a:lvl4pPr>
            <a:lvl5pPr>
              <a:defRPr sz="2000">
                <a:solidFill>
                  <a:schemeClr val="bg1">
                    <a:lumMod val="9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900690-9990-4510-BBF1-55174BE36E1E}"/>
              </a:ext>
            </a:extLst>
          </p:cNvPr>
          <p:cNvSpPr>
            <a:spLocks noGrp="1"/>
          </p:cNvSpPr>
          <p:nvPr>
            <p:ph type="body" sz="half" idx="2"/>
          </p:nvPr>
        </p:nvSpPr>
        <p:spPr>
          <a:xfrm>
            <a:off x="839788" y="2962274"/>
            <a:ext cx="3932237" cy="2906713"/>
          </a:xfrm>
        </p:spPr>
        <p:txBody>
          <a:bodyPr/>
          <a:lstStyle>
            <a:lvl1pPr marL="0" indent="0">
              <a:buNone/>
              <a:defRPr sz="1600">
                <a:solidFill>
                  <a:schemeClr val="bg1">
                    <a:lumMod val="9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CF3C9D6-5029-4401-B91E-1677EBE17333}"/>
              </a:ext>
            </a:extLst>
          </p:cNvPr>
          <p:cNvSpPr>
            <a:spLocks noGrp="1"/>
          </p:cNvSpPr>
          <p:nvPr>
            <p:ph type="dt" sz="half" idx="10"/>
          </p:nvPr>
        </p:nvSpPr>
        <p:spPr/>
        <p:txBody>
          <a:bodyPr/>
          <a:lstStyle/>
          <a:p>
            <a:fld id="{50FC3B61-04CD-4858-A68A-CA59195628AD}" type="datetimeFigureOut">
              <a:rPr lang="en-US" smtClean="0"/>
              <a:t>9/27/2021</a:t>
            </a:fld>
            <a:endParaRPr lang="en-US"/>
          </a:p>
        </p:txBody>
      </p:sp>
      <p:sp>
        <p:nvSpPr>
          <p:cNvPr id="6" name="Footer Placeholder 5">
            <a:extLst>
              <a:ext uri="{FF2B5EF4-FFF2-40B4-BE49-F238E27FC236}">
                <a16:creationId xmlns:a16="http://schemas.microsoft.com/office/drawing/2014/main" id="{3FA2AC68-760C-4712-8FFD-148BE84F3C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2A5169-1FD7-40B0-9176-02175A23FC0D}"/>
              </a:ext>
            </a:extLst>
          </p:cNvPr>
          <p:cNvSpPr>
            <a:spLocks noGrp="1"/>
          </p:cNvSpPr>
          <p:nvPr>
            <p:ph type="sldNum" sz="quarter" idx="12"/>
          </p:nvPr>
        </p:nvSpPr>
        <p:spPr/>
        <p:txBody>
          <a:bodyPr/>
          <a:lstStyle/>
          <a:p>
            <a:fld id="{7046283E-7AC0-4D14-B634-13DAE8836946}" type="slidenum">
              <a:rPr lang="en-US" smtClean="0"/>
              <a:t>‹#›</a:t>
            </a:fld>
            <a:endParaRPr lang="en-US"/>
          </a:p>
        </p:txBody>
      </p:sp>
    </p:spTree>
    <p:extLst>
      <p:ext uri="{BB962C8B-B14F-4D97-AF65-F5344CB8AC3E}">
        <p14:creationId xmlns:p14="http://schemas.microsoft.com/office/powerpoint/2010/main" val="403377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mp; Section Title w/ Subtitle">
    <p:spTree>
      <p:nvGrpSpPr>
        <p:cNvPr id="1" name=""/>
        <p:cNvGrpSpPr/>
        <p:nvPr/>
      </p:nvGrpSpPr>
      <p:grpSpPr>
        <a:xfrm>
          <a:off x="0" y="0"/>
          <a:ext cx="0" cy="0"/>
          <a:chOff x="0" y="0"/>
          <a:chExt cx="0" cy="0"/>
        </a:xfrm>
      </p:grpSpPr>
      <p:sp>
        <p:nvSpPr>
          <p:cNvPr id="9" name="Graphic 1310">
            <a:extLst>
              <a:ext uri="{FF2B5EF4-FFF2-40B4-BE49-F238E27FC236}">
                <a16:creationId xmlns:a16="http://schemas.microsoft.com/office/drawing/2014/main" id="{C0795D92-A437-4E00-8B98-C3C15118DC0E}"/>
              </a:ext>
            </a:extLst>
          </p:cNvPr>
          <p:cNvSpPr>
            <a:spLocks noChangeAspect="1"/>
          </p:cNvSpPr>
          <p:nvPr userDrawn="1"/>
        </p:nvSpPr>
        <p:spPr>
          <a:xfrm rot="1800000">
            <a:off x="11366269" y="6278295"/>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0" name="Slide Number Placeholder 5">
            <a:extLst>
              <a:ext uri="{FF2B5EF4-FFF2-40B4-BE49-F238E27FC236}">
                <a16:creationId xmlns:a16="http://schemas.microsoft.com/office/drawing/2014/main" id="{70D85544-78ED-41E9-A166-85701A3706FE}"/>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
        <p:nvSpPr>
          <p:cNvPr id="17" name="Title Placeholder 1">
            <a:extLst>
              <a:ext uri="{FF2B5EF4-FFF2-40B4-BE49-F238E27FC236}">
                <a16:creationId xmlns:a16="http://schemas.microsoft.com/office/drawing/2014/main" id="{951E3860-D896-4D1E-BB08-112E949294D8}"/>
              </a:ext>
            </a:extLst>
          </p:cNvPr>
          <p:cNvSpPr>
            <a:spLocks noGrp="1"/>
          </p:cNvSpPr>
          <p:nvPr>
            <p:ph type="title" hasCustomPrompt="1"/>
          </p:nvPr>
        </p:nvSpPr>
        <p:spPr>
          <a:xfrm>
            <a:off x="6053478" y="2205147"/>
            <a:ext cx="5473197" cy="2942880"/>
          </a:xfrm>
          <a:prstGeom prst="rect">
            <a:avLst/>
          </a:prstGeom>
        </p:spPr>
        <p:txBody>
          <a:bodyPr vert="horz" lIns="0" tIns="0" rIns="0" bIns="0" rtlCol="0" anchor="b">
            <a:noAutofit/>
          </a:bodyPr>
          <a:lstStyle>
            <a:lvl1pPr>
              <a:defRPr>
                <a:latin typeface="+mj-lt"/>
              </a:defRPr>
            </a:lvl1pPr>
          </a:lstStyle>
          <a:p>
            <a:r>
              <a:rPr lang="en-US" dirty="0"/>
              <a:t>Click to add speaker name</a:t>
            </a:r>
          </a:p>
        </p:txBody>
      </p:sp>
      <p:sp>
        <p:nvSpPr>
          <p:cNvPr id="19" name="Subtitle 2">
            <a:extLst>
              <a:ext uri="{FF2B5EF4-FFF2-40B4-BE49-F238E27FC236}">
                <a16:creationId xmlns:a16="http://schemas.microsoft.com/office/drawing/2014/main" id="{C91F1E7C-1928-4DB3-BEE5-348B2C623A72}"/>
              </a:ext>
            </a:extLst>
          </p:cNvPr>
          <p:cNvSpPr>
            <a:spLocks noGrp="1"/>
          </p:cNvSpPr>
          <p:nvPr>
            <p:ph type="subTitle" idx="1" hasCustomPrompt="1"/>
          </p:nvPr>
        </p:nvSpPr>
        <p:spPr>
          <a:xfrm>
            <a:off x="6053477" y="5148027"/>
            <a:ext cx="5473197" cy="899213"/>
          </a:xfrm>
        </p:spPr>
        <p:txBody>
          <a:bodyPr/>
          <a:lstStyle>
            <a:lvl1pPr marL="0" indent="0" algn="l">
              <a:buNone/>
              <a:defRPr sz="2400" b="0">
                <a:solidFill>
                  <a:srgbClr val="425A6B"/>
                </a:solidFill>
                <a:latin typeface="Montserrat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add speaker org</a:t>
            </a:r>
          </a:p>
        </p:txBody>
      </p:sp>
      <p:sp>
        <p:nvSpPr>
          <p:cNvPr id="14" name="Rectangle 13">
            <a:extLst>
              <a:ext uri="{FF2B5EF4-FFF2-40B4-BE49-F238E27FC236}">
                <a16:creationId xmlns:a16="http://schemas.microsoft.com/office/drawing/2014/main" id="{057D8110-6F7A-4F06-BBBC-FB2E5D143655}"/>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26F994A-B0DB-4B1A-B754-CF51DA10B642}"/>
              </a:ext>
            </a:extLst>
          </p:cNvPr>
          <p:cNvGrpSpPr/>
          <p:nvPr userDrawn="1"/>
        </p:nvGrpSpPr>
        <p:grpSpPr>
          <a:xfrm>
            <a:off x="388309" y="209637"/>
            <a:ext cx="4937714" cy="1571091"/>
            <a:chOff x="388309" y="314412"/>
            <a:chExt cx="4937714" cy="1571091"/>
          </a:xfrm>
        </p:grpSpPr>
        <p:sp>
          <p:nvSpPr>
            <p:cNvPr id="18" name="Oval 17">
              <a:extLst>
                <a:ext uri="{FF2B5EF4-FFF2-40B4-BE49-F238E27FC236}">
                  <a16:creationId xmlns:a16="http://schemas.microsoft.com/office/drawing/2014/main" id="{EA4DCEAE-E234-466D-95B9-280E60DE84A6}"/>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B263F43-13A3-45E5-82EF-4A9C82E06592}"/>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12" name="Content Placeholder 2">
            <a:extLst>
              <a:ext uri="{FF2B5EF4-FFF2-40B4-BE49-F238E27FC236}">
                <a16:creationId xmlns:a16="http://schemas.microsoft.com/office/drawing/2014/main" id="{30AC9E7E-6AD4-441F-8758-77061B76A610}"/>
              </a:ext>
            </a:extLst>
          </p:cNvPr>
          <p:cNvSpPr>
            <a:spLocks noGrp="1"/>
          </p:cNvSpPr>
          <p:nvPr>
            <p:ph idx="10"/>
          </p:nvPr>
        </p:nvSpPr>
        <p:spPr>
          <a:xfrm>
            <a:off x="1399571" y="2205146"/>
            <a:ext cx="4384580" cy="4154557"/>
          </a:xfrm>
        </p:spPr>
        <p:txBody>
          <a:bodyPr/>
          <a:lstStyle>
            <a:lvl1pPr>
              <a:defRPr sz="2400">
                <a:solidFill>
                  <a:schemeClr val="tx1"/>
                </a:solidFill>
                <a:latin typeface="Montserrat" panose="00000500000000000000" pitchFamily="2" charset="0"/>
                <a:cs typeface="Arial" panose="020B0604020202020204" pitchFamily="34" charset="0"/>
              </a:defRPr>
            </a:lvl1pPr>
            <a:lvl2pPr>
              <a:defRPr sz="2000">
                <a:solidFill>
                  <a:schemeClr val="tx1"/>
                </a:solidFill>
                <a:latin typeface="Montserrat" panose="00000500000000000000" pitchFamily="2" charset="0"/>
                <a:cs typeface="Arial" panose="020B0604020202020204" pitchFamily="34" charset="0"/>
              </a:defRPr>
            </a:lvl2pPr>
            <a:lvl3pPr>
              <a:defRPr sz="1800">
                <a:solidFill>
                  <a:schemeClr val="tx1"/>
                </a:solidFill>
                <a:latin typeface="Montserrat" panose="00000500000000000000" pitchFamily="2" charset="0"/>
                <a:cs typeface="Arial" panose="020B0604020202020204" pitchFamily="34" charset="0"/>
              </a:defRPr>
            </a:lvl3pPr>
            <a:lvl4pPr>
              <a:defRPr sz="1600">
                <a:solidFill>
                  <a:schemeClr val="tx1"/>
                </a:solidFill>
                <a:latin typeface="Montserrat Medium" panose="00000600000000000000" pitchFamily="2" charset="0"/>
                <a:cs typeface="Arial" panose="020B0604020202020204" pitchFamily="34" charset="0"/>
              </a:defRPr>
            </a:lvl4pPr>
            <a:lvl5pPr>
              <a:defRPr sz="2000">
                <a:solidFill>
                  <a:schemeClr val="tx1"/>
                </a:solidFill>
                <a:latin typeface="Montserrat Medium" panose="000006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308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1CE3-6AB2-DD46-9913-6B55E9F17CB0}"/>
              </a:ext>
            </a:extLst>
          </p:cNvPr>
          <p:cNvSpPr>
            <a:spLocks noGrp="1"/>
          </p:cNvSpPr>
          <p:nvPr>
            <p:ph type="title" hasCustomPrompt="1"/>
          </p:nvPr>
        </p:nvSpPr>
        <p:spPr>
          <a:xfrm>
            <a:off x="1698278" y="1971675"/>
            <a:ext cx="9627606" cy="762000"/>
          </a:xfrm>
        </p:spPr>
        <p:txBody>
          <a:bodyPr>
            <a:normAutofit/>
          </a:bodyPr>
          <a:lstStyle>
            <a:lvl1pPr>
              <a:defRPr sz="4000" b="1">
                <a:solidFill>
                  <a:srgbClr val="66883A"/>
                </a:solidFill>
                <a:latin typeface="Montserrat SemiBold" panose="00000700000000000000" pitchFamily="2" charset="0"/>
                <a:cs typeface="Arial" panose="020B0604020202020204" pitchFamily="34" charset="0"/>
              </a:defRPr>
            </a:lvl1pPr>
          </a:lstStyle>
          <a:p>
            <a:r>
              <a:rPr lang="en-US" dirty="0"/>
              <a:t>Click to edit Master title style </a:t>
            </a:r>
          </a:p>
        </p:txBody>
      </p:sp>
      <p:sp>
        <p:nvSpPr>
          <p:cNvPr id="3" name="Content Placeholder 2">
            <a:extLst>
              <a:ext uri="{FF2B5EF4-FFF2-40B4-BE49-F238E27FC236}">
                <a16:creationId xmlns:a16="http://schemas.microsoft.com/office/drawing/2014/main" id="{09FD1440-7958-8545-9023-0EF934966C6F}"/>
              </a:ext>
            </a:extLst>
          </p:cNvPr>
          <p:cNvSpPr>
            <a:spLocks noGrp="1"/>
          </p:cNvSpPr>
          <p:nvPr>
            <p:ph idx="1"/>
          </p:nvPr>
        </p:nvSpPr>
        <p:spPr>
          <a:xfrm>
            <a:off x="1698279" y="2876551"/>
            <a:ext cx="9627606" cy="3325074"/>
          </a:xfrm>
        </p:spPr>
        <p:txBody>
          <a:bodyPr/>
          <a:lstStyle>
            <a:lvl1pPr marL="0" indent="0">
              <a:buNone/>
              <a:defRPr sz="2400">
                <a:solidFill>
                  <a:schemeClr val="tx1"/>
                </a:solidFill>
                <a:latin typeface="Montserrat" panose="00000500000000000000" pitchFamily="2" charset="0"/>
                <a:cs typeface="Arial" panose="020B0604020202020204" pitchFamily="34" charset="0"/>
              </a:defRPr>
            </a:lvl1pPr>
            <a:lvl2pPr>
              <a:defRPr sz="2000">
                <a:solidFill>
                  <a:schemeClr val="tx1"/>
                </a:solidFill>
                <a:latin typeface="Montserrat" panose="00000500000000000000" pitchFamily="2" charset="0"/>
                <a:cs typeface="Arial" panose="020B0604020202020204" pitchFamily="34" charset="0"/>
              </a:defRPr>
            </a:lvl2pPr>
            <a:lvl3pPr>
              <a:defRPr sz="1800">
                <a:solidFill>
                  <a:schemeClr val="tx1"/>
                </a:solidFill>
                <a:latin typeface="Montserrat" panose="00000500000000000000" pitchFamily="2" charset="0"/>
                <a:cs typeface="Arial" panose="020B0604020202020204" pitchFamily="34" charset="0"/>
              </a:defRPr>
            </a:lvl3pPr>
            <a:lvl4pPr>
              <a:defRPr sz="1600">
                <a:solidFill>
                  <a:schemeClr val="tx1"/>
                </a:solidFill>
                <a:latin typeface="Montserrat" panose="00000500000000000000" pitchFamily="2" charset="0"/>
                <a:cs typeface="Arial" panose="020B0604020202020204" pitchFamily="34" charset="0"/>
              </a:defRPr>
            </a:lvl4pPr>
            <a:lvl5pPr>
              <a:defRPr sz="1600">
                <a:solidFill>
                  <a:schemeClr val="tx1"/>
                </a:solidFill>
                <a:latin typeface="Montserrat" panose="000005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1F7659A-63D6-4765-884C-0521E84FE4B2}"/>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Slide Number Placeholder 5">
            <a:extLst>
              <a:ext uri="{FF2B5EF4-FFF2-40B4-BE49-F238E27FC236}">
                <a16:creationId xmlns:a16="http://schemas.microsoft.com/office/drawing/2014/main" id="{1467A0D9-0A78-4BD5-B000-499CBBA1D290}"/>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Rectangle 15">
            <a:extLst>
              <a:ext uri="{FF2B5EF4-FFF2-40B4-BE49-F238E27FC236}">
                <a16:creationId xmlns:a16="http://schemas.microsoft.com/office/drawing/2014/main" id="{142A30EE-1928-4EE7-B8BA-5B3E690F5769}"/>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BF9AA96A-50EE-4D1C-B585-D4FEE3DA0402}"/>
              </a:ext>
            </a:extLst>
          </p:cNvPr>
          <p:cNvGrpSpPr/>
          <p:nvPr userDrawn="1"/>
        </p:nvGrpSpPr>
        <p:grpSpPr>
          <a:xfrm>
            <a:off x="388309" y="209637"/>
            <a:ext cx="4937714" cy="1571091"/>
            <a:chOff x="388309" y="314412"/>
            <a:chExt cx="4937714" cy="1571091"/>
          </a:xfrm>
        </p:grpSpPr>
        <p:sp>
          <p:nvSpPr>
            <p:cNvPr id="18" name="Oval 17">
              <a:extLst>
                <a:ext uri="{FF2B5EF4-FFF2-40B4-BE49-F238E27FC236}">
                  <a16:creationId xmlns:a16="http://schemas.microsoft.com/office/drawing/2014/main" id="{D2D1A0BE-AE71-4959-8D6C-45AC46D86F44}"/>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F675227-862E-47E6-83A5-6781ADFF5217}"/>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11" name="Graphic 1310">
            <a:extLst>
              <a:ext uri="{FF2B5EF4-FFF2-40B4-BE49-F238E27FC236}">
                <a16:creationId xmlns:a16="http://schemas.microsoft.com/office/drawing/2014/main" id="{6C1D40A9-429B-496C-ADE2-AE9E7984B799}"/>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3" name="Slide Number Placeholder 5">
            <a:extLst>
              <a:ext uri="{FF2B5EF4-FFF2-40B4-BE49-F238E27FC236}">
                <a16:creationId xmlns:a16="http://schemas.microsoft.com/office/drawing/2014/main" id="{0BA3F741-DFB6-4CE4-90C6-174A6E5B5965}"/>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353471021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00B2-A933-DA4F-9FCF-3C497B2F5ACB}"/>
              </a:ext>
            </a:extLst>
          </p:cNvPr>
          <p:cNvSpPr>
            <a:spLocks noGrp="1"/>
          </p:cNvSpPr>
          <p:nvPr>
            <p:ph type="title"/>
          </p:nvPr>
        </p:nvSpPr>
        <p:spPr>
          <a:xfrm>
            <a:off x="1662066" y="1962150"/>
            <a:ext cx="9685384" cy="2600324"/>
          </a:xfrm>
        </p:spPr>
        <p:txBody>
          <a:bodyPr anchor="b">
            <a:normAutofit/>
          </a:bodyPr>
          <a:lstStyle>
            <a:lvl1pPr>
              <a:defRPr sz="4800" b="1">
                <a:solidFill>
                  <a:srgbClr val="66883A"/>
                </a:solidFill>
                <a:latin typeface="Montserrat SemiBold" panose="00000700000000000000" pitchFamily="2"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59BBC99-E325-5A41-A1AF-803A098803CD}"/>
              </a:ext>
            </a:extLst>
          </p:cNvPr>
          <p:cNvSpPr>
            <a:spLocks noGrp="1"/>
          </p:cNvSpPr>
          <p:nvPr>
            <p:ph type="body" idx="1"/>
          </p:nvPr>
        </p:nvSpPr>
        <p:spPr>
          <a:xfrm>
            <a:off x="1662066" y="4589463"/>
            <a:ext cx="9685384" cy="1500187"/>
          </a:xfrm>
        </p:spPr>
        <p:txBody>
          <a:bodyPr/>
          <a:lstStyle>
            <a:lvl1pPr marL="0" indent="0">
              <a:buNone/>
              <a:defRPr sz="2400" b="0">
                <a:solidFill>
                  <a:srgbClr val="425A6B"/>
                </a:solidFill>
                <a:latin typeface="Montserrat SemiBold" panose="000007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Slide Number Placeholder 5">
            <a:extLst>
              <a:ext uri="{FF2B5EF4-FFF2-40B4-BE49-F238E27FC236}">
                <a16:creationId xmlns:a16="http://schemas.microsoft.com/office/drawing/2014/main" id="{BEEE61D3-0935-4336-9A76-3D9328B49C96}"/>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Rectangle 19">
            <a:extLst>
              <a:ext uri="{FF2B5EF4-FFF2-40B4-BE49-F238E27FC236}">
                <a16:creationId xmlns:a16="http://schemas.microsoft.com/office/drawing/2014/main" id="{10DD301B-719E-47C1-A502-0E372548300B}"/>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FA673D85-E0C2-499D-9DBE-8FE1675F6468}"/>
              </a:ext>
            </a:extLst>
          </p:cNvPr>
          <p:cNvGrpSpPr/>
          <p:nvPr userDrawn="1"/>
        </p:nvGrpSpPr>
        <p:grpSpPr>
          <a:xfrm>
            <a:off x="388309" y="209637"/>
            <a:ext cx="4937714" cy="1571091"/>
            <a:chOff x="388309" y="314412"/>
            <a:chExt cx="4937714" cy="1571091"/>
          </a:xfrm>
        </p:grpSpPr>
        <p:sp>
          <p:nvSpPr>
            <p:cNvPr id="22" name="Oval 21">
              <a:extLst>
                <a:ext uri="{FF2B5EF4-FFF2-40B4-BE49-F238E27FC236}">
                  <a16:creationId xmlns:a16="http://schemas.microsoft.com/office/drawing/2014/main" id="{C97B9130-69AB-4005-9C35-EE0D2678A90B}"/>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8F58A4A-A041-4CBA-9CC1-A15CB7140F44}"/>
                </a:ext>
              </a:extLst>
            </p:cNvPr>
            <p:cNvPicPr>
              <a:picLocks noChangeAspect="1"/>
            </p:cNvPicPr>
            <p:nvPr userDrawn="1"/>
          </p:nvPicPr>
          <p:blipFill>
            <a:blip r:embed="rId2"/>
            <a:stretch>
              <a:fillRect/>
            </a:stretch>
          </p:blipFill>
          <p:spPr>
            <a:xfrm>
              <a:off x="388309" y="314412"/>
              <a:ext cx="4937714" cy="1571091"/>
            </a:xfrm>
            <a:prstGeom prst="rect">
              <a:avLst/>
            </a:prstGeom>
          </p:spPr>
        </p:pic>
      </p:grpSp>
    </p:spTree>
    <p:extLst>
      <p:ext uri="{BB962C8B-B14F-4D97-AF65-F5344CB8AC3E}">
        <p14:creationId xmlns:p14="http://schemas.microsoft.com/office/powerpoint/2010/main" val="166620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37A75829-2BD2-4A25-9B2A-6DADE6973B37}"/>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Slide Number Placeholder 5">
            <a:extLst>
              <a:ext uri="{FF2B5EF4-FFF2-40B4-BE49-F238E27FC236}">
                <a16:creationId xmlns:a16="http://schemas.microsoft.com/office/drawing/2014/main" id="{67EDF36E-261B-4659-BEC2-9E942D97D3B6}"/>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Rectangle 21">
            <a:extLst>
              <a:ext uri="{FF2B5EF4-FFF2-40B4-BE49-F238E27FC236}">
                <a16:creationId xmlns:a16="http://schemas.microsoft.com/office/drawing/2014/main" id="{A83D4DE5-6193-4A57-B2AB-024478AA32DE}"/>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4BED3CF6-C7D5-4AE8-B46C-34E4E5C4CFCC}"/>
              </a:ext>
            </a:extLst>
          </p:cNvPr>
          <p:cNvGrpSpPr/>
          <p:nvPr userDrawn="1"/>
        </p:nvGrpSpPr>
        <p:grpSpPr>
          <a:xfrm>
            <a:off x="388309" y="209637"/>
            <a:ext cx="4937714" cy="1571091"/>
            <a:chOff x="388309" y="314412"/>
            <a:chExt cx="4937714" cy="1571091"/>
          </a:xfrm>
        </p:grpSpPr>
        <p:sp>
          <p:nvSpPr>
            <p:cNvPr id="24" name="Oval 23">
              <a:extLst>
                <a:ext uri="{FF2B5EF4-FFF2-40B4-BE49-F238E27FC236}">
                  <a16:creationId xmlns:a16="http://schemas.microsoft.com/office/drawing/2014/main" id="{B18C33FE-BC6C-4F47-BDE7-6F3910E77FE7}"/>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D1942E9-0045-4BB1-90DE-72EBEB5C7E5E}"/>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9" name="Graphic 1310">
            <a:extLst>
              <a:ext uri="{FF2B5EF4-FFF2-40B4-BE49-F238E27FC236}">
                <a16:creationId xmlns:a16="http://schemas.microsoft.com/office/drawing/2014/main" id="{726B095B-FD75-45C3-BF95-B2984FA35FF5}"/>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0" name="Slide Number Placeholder 5">
            <a:extLst>
              <a:ext uri="{FF2B5EF4-FFF2-40B4-BE49-F238E27FC236}">
                <a16:creationId xmlns:a16="http://schemas.microsoft.com/office/drawing/2014/main" id="{E49048F0-781A-49C1-9173-AE9A23C6B2B0}"/>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81274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33F600D3-5144-4B03-9649-7F2D301AFA61}"/>
              </a:ext>
            </a:extLst>
          </p:cNvPr>
          <p:cNvSpPr>
            <a:spLocks noGrp="1"/>
          </p:cNvSpPr>
          <p:nvPr>
            <p:ph idx="1"/>
          </p:nvPr>
        </p:nvSpPr>
        <p:spPr>
          <a:xfrm>
            <a:off x="6441896" y="2965568"/>
            <a:ext cx="4726961" cy="3313113"/>
          </a:xfrm>
        </p:spPr>
        <p:txBody>
          <a:bodyPr/>
          <a:lstStyle>
            <a:lvl1pPr marL="0" indent="0">
              <a:buNone/>
              <a:defRPr sz="2400">
                <a:solidFill>
                  <a:schemeClr val="tx1"/>
                </a:solidFill>
                <a:latin typeface="Montserrat" panose="00000500000000000000" pitchFamily="2" charset="0"/>
                <a:cs typeface="Arial" panose="020B0604020202020204" pitchFamily="34" charset="0"/>
              </a:defRPr>
            </a:lvl1pPr>
            <a:lvl2pPr>
              <a:defRPr sz="2000">
                <a:solidFill>
                  <a:schemeClr val="tx1"/>
                </a:solidFill>
                <a:latin typeface="Montserrat" panose="00000500000000000000" pitchFamily="2" charset="0"/>
                <a:cs typeface="Arial" panose="020B0604020202020204" pitchFamily="34" charset="0"/>
              </a:defRPr>
            </a:lvl2pPr>
            <a:lvl3pPr>
              <a:defRPr sz="1800">
                <a:solidFill>
                  <a:schemeClr val="tx1"/>
                </a:solidFill>
                <a:latin typeface="Montserrat" panose="00000500000000000000" pitchFamily="2" charset="0"/>
                <a:cs typeface="Arial" panose="020B0604020202020204" pitchFamily="34" charset="0"/>
              </a:defRPr>
            </a:lvl3pPr>
            <a:lvl4pPr>
              <a:defRPr sz="1600">
                <a:solidFill>
                  <a:schemeClr val="tx1"/>
                </a:solidFill>
                <a:latin typeface="Montserrat Medium" panose="00000600000000000000" pitchFamily="2" charset="0"/>
                <a:cs typeface="Arial" panose="020B0604020202020204" pitchFamily="34" charset="0"/>
              </a:defRPr>
            </a:lvl4pPr>
            <a:lvl5pPr>
              <a:defRPr sz="2000">
                <a:solidFill>
                  <a:schemeClr val="tx1"/>
                </a:solidFill>
                <a:latin typeface="Montserrat Medium" panose="000006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15" name="Slide Number Placeholder 5">
            <a:extLst>
              <a:ext uri="{FF2B5EF4-FFF2-40B4-BE49-F238E27FC236}">
                <a16:creationId xmlns:a16="http://schemas.microsoft.com/office/drawing/2014/main" id="{BF916FD3-A739-46E1-B995-C78624591A25}"/>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Slide Number Placeholder 5">
            <a:extLst>
              <a:ext uri="{FF2B5EF4-FFF2-40B4-BE49-F238E27FC236}">
                <a16:creationId xmlns:a16="http://schemas.microsoft.com/office/drawing/2014/main" id="{0DFA2230-50BA-4A5F-A900-47AE0AD8F103}"/>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a:extLst>
              <a:ext uri="{FF2B5EF4-FFF2-40B4-BE49-F238E27FC236}">
                <a16:creationId xmlns:a16="http://schemas.microsoft.com/office/drawing/2014/main" id="{3A347BD7-9743-4C9E-B6DD-B8D718451B4E}"/>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2079E276-07CC-4F7B-A496-0ACCE58B8D93}"/>
              </a:ext>
            </a:extLst>
          </p:cNvPr>
          <p:cNvGrpSpPr/>
          <p:nvPr userDrawn="1"/>
        </p:nvGrpSpPr>
        <p:grpSpPr>
          <a:xfrm>
            <a:off x="388309" y="209637"/>
            <a:ext cx="4937714" cy="1571091"/>
            <a:chOff x="388309" y="314412"/>
            <a:chExt cx="4937714" cy="1571091"/>
          </a:xfrm>
        </p:grpSpPr>
        <p:sp>
          <p:nvSpPr>
            <p:cNvPr id="23" name="Oval 22">
              <a:extLst>
                <a:ext uri="{FF2B5EF4-FFF2-40B4-BE49-F238E27FC236}">
                  <a16:creationId xmlns:a16="http://schemas.microsoft.com/office/drawing/2014/main" id="{2B8FBB5E-6062-4B38-8A1F-7B503D51CCE9}"/>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F5D4025-6DEC-4123-BB50-BE9CFDB882EB}"/>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14" name="Graphic 1310">
            <a:extLst>
              <a:ext uri="{FF2B5EF4-FFF2-40B4-BE49-F238E27FC236}">
                <a16:creationId xmlns:a16="http://schemas.microsoft.com/office/drawing/2014/main" id="{3E96E5A0-B04E-4C76-AD43-5F3561F39DA7}"/>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25" name="Slide Number Placeholder 5">
            <a:extLst>
              <a:ext uri="{FF2B5EF4-FFF2-40B4-BE49-F238E27FC236}">
                <a16:creationId xmlns:a16="http://schemas.microsoft.com/office/drawing/2014/main" id="{EC8F11B8-E880-44AE-886D-F47E7F25947E}"/>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
        <p:nvSpPr>
          <p:cNvPr id="27" name="Content Placeholder 3">
            <a:extLst>
              <a:ext uri="{FF2B5EF4-FFF2-40B4-BE49-F238E27FC236}">
                <a16:creationId xmlns:a16="http://schemas.microsoft.com/office/drawing/2014/main" id="{880F2182-1C23-4644-93B3-DD648AC0B1F0}"/>
              </a:ext>
            </a:extLst>
          </p:cNvPr>
          <p:cNvSpPr>
            <a:spLocks noGrp="1"/>
          </p:cNvSpPr>
          <p:nvPr>
            <p:ph sz="half" idx="11"/>
          </p:nvPr>
        </p:nvSpPr>
        <p:spPr>
          <a:xfrm>
            <a:off x="1720505" y="2965569"/>
            <a:ext cx="4375495" cy="3313112"/>
          </a:xfrm>
        </p:spPr>
        <p:txBody>
          <a:bodyPr>
            <a:normAutofit/>
          </a:bodyPr>
          <a:lstStyle>
            <a:lvl1pPr marL="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4">
            <a:extLst>
              <a:ext uri="{FF2B5EF4-FFF2-40B4-BE49-F238E27FC236}">
                <a16:creationId xmlns:a16="http://schemas.microsoft.com/office/drawing/2014/main" id="{A96F317E-008A-4CB0-AF58-1F5B774920B1}"/>
              </a:ext>
            </a:extLst>
          </p:cNvPr>
          <p:cNvSpPr>
            <a:spLocks noGrp="1"/>
          </p:cNvSpPr>
          <p:nvPr>
            <p:ph type="body" sz="quarter" idx="13" hasCustomPrompt="1"/>
          </p:nvPr>
        </p:nvSpPr>
        <p:spPr>
          <a:xfrm>
            <a:off x="1698625" y="1780728"/>
            <a:ext cx="9470231" cy="749300"/>
          </a:xfrm>
        </p:spPr>
        <p:txBody>
          <a:bodyPr>
            <a:normAutofit/>
          </a:bodyPr>
          <a:lstStyle>
            <a:lvl1pPr marL="0" indent="0">
              <a:buNone/>
              <a:defRPr sz="4000" b="0">
                <a:solidFill>
                  <a:srgbClr val="66883A"/>
                </a:solidFill>
                <a:latin typeface="Montserrat SemiBold" panose="00000700000000000000" pitchFamily="2" charset="0"/>
              </a:defRPr>
            </a:lvl1pPr>
          </a:lstStyle>
          <a:p>
            <a:r>
              <a:rPr lang="en-US" dirty="0"/>
              <a:t>Click to edit Master title style</a:t>
            </a:r>
          </a:p>
        </p:txBody>
      </p:sp>
    </p:spTree>
    <p:extLst>
      <p:ext uri="{BB962C8B-B14F-4D97-AF65-F5344CB8AC3E}">
        <p14:creationId xmlns:p14="http://schemas.microsoft.com/office/powerpoint/2010/main" val="291978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and Caption No Subtitle">
    <p:spTree>
      <p:nvGrpSpPr>
        <p:cNvPr id="1" name=""/>
        <p:cNvGrpSpPr/>
        <p:nvPr/>
      </p:nvGrpSpPr>
      <p:grpSpPr>
        <a:xfrm>
          <a:off x="0" y="0"/>
          <a:ext cx="0" cy="0"/>
          <a:chOff x="0" y="0"/>
          <a:chExt cx="0" cy="0"/>
        </a:xfrm>
      </p:grpSpPr>
      <p:sp>
        <p:nvSpPr>
          <p:cNvPr id="28" name="Content Placeholder 3">
            <a:extLst>
              <a:ext uri="{FF2B5EF4-FFF2-40B4-BE49-F238E27FC236}">
                <a16:creationId xmlns:a16="http://schemas.microsoft.com/office/drawing/2014/main" id="{F1256BA0-604C-4262-A3A0-3575A83E5CD0}"/>
              </a:ext>
            </a:extLst>
          </p:cNvPr>
          <p:cNvSpPr>
            <a:spLocks noGrp="1"/>
          </p:cNvSpPr>
          <p:nvPr>
            <p:ph sz="half" idx="14"/>
          </p:nvPr>
        </p:nvSpPr>
        <p:spPr>
          <a:xfrm>
            <a:off x="1720505" y="2804845"/>
            <a:ext cx="4375495" cy="3473836"/>
          </a:xfrm>
        </p:spPr>
        <p:txBody>
          <a:bodyPr>
            <a:normAutofit/>
          </a:bodyPr>
          <a:lstStyle>
            <a:lvl1pPr marL="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7E89D5AA-BE21-4C04-B54D-16325FDD1797}"/>
              </a:ext>
            </a:extLst>
          </p:cNvPr>
          <p:cNvSpPr>
            <a:spLocks noGrp="1"/>
          </p:cNvSpPr>
          <p:nvPr>
            <p:ph type="pic" sz="quarter" idx="13"/>
          </p:nvPr>
        </p:nvSpPr>
        <p:spPr>
          <a:xfrm>
            <a:off x="6357938" y="2804846"/>
            <a:ext cx="4811712" cy="3473718"/>
          </a:xfrm>
        </p:spPr>
        <p:txBody>
          <a:bodyPr/>
          <a:lstStyle/>
          <a:p>
            <a:endParaRPr lang="en-US"/>
          </a:p>
        </p:txBody>
      </p:sp>
      <p:sp>
        <p:nvSpPr>
          <p:cNvPr id="18" name="Slide Number Placeholder 5">
            <a:extLst>
              <a:ext uri="{FF2B5EF4-FFF2-40B4-BE49-F238E27FC236}">
                <a16:creationId xmlns:a16="http://schemas.microsoft.com/office/drawing/2014/main" id="{EE66F473-371C-428D-9593-EE9FF6208E5E}"/>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Slide Number Placeholder 5">
            <a:extLst>
              <a:ext uri="{FF2B5EF4-FFF2-40B4-BE49-F238E27FC236}">
                <a16:creationId xmlns:a16="http://schemas.microsoft.com/office/drawing/2014/main" id="{45383CA1-1631-498B-A4B3-6D9F2373D1C0}"/>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a:extLst>
              <a:ext uri="{FF2B5EF4-FFF2-40B4-BE49-F238E27FC236}">
                <a16:creationId xmlns:a16="http://schemas.microsoft.com/office/drawing/2014/main" id="{46CF81BB-B2F7-48E0-B8A2-9040D64460E8}"/>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C03C89D-CD88-4D30-BDF8-F8947AB84B5A}"/>
              </a:ext>
            </a:extLst>
          </p:cNvPr>
          <p:cNvGrpSpPr/>
          <p:nvPr userDrawn="1"/>
        </p:nvGrpSpPr>
        <p:grpSpPr>
          <a:xfrm>
            <a:off x="388309" y="209637"/>
            <a:ext cx="4937714" cy="1571091"/>
            <a:chOff x="388309" y="314412"/>
            <a:chExt cx="4937714" cy="1571091"/>
          </a:xfrm>
        </p:grpSpPr>
        <p:sp>
          <p:nvSpPr>
            <p:cNvPr id="23" name="Oval 22">
              <a:extLst>
                <a:ext uri="{FF2B5EF4-FFF2-40B4-BE49-F238E27FC236}">
                  <a16:creationId xmlns:a16="http://schemas.microsoft.com/office/drawing/2014/main" id="{B2E3794D-9FE9-495F-ABDF-90183C37C4E0}"/>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2682C27-8D39-4BD7-8CF7-62B4D60418F2}"/>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12" name="Graphic 1310">
            <a:extLst>
              <a:ext uri="{FF2B5EF4-FFF2-40B4-BE49-F238E27FC236}">
                <a16:creationId xmlns:a16="http://schemas.microsoft.com/office/drawing/2014/main" id="{CCBF50F1-9703-4538-9BD7-6414535C4FBC}"/>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3" name="Slide Number Placeholder 5">
            <a:extLst>
              <a:ext uri="{FF2B5EF4-FFF2-40B4-BE49-F238E27FC236}">
                <a16:creationId xmlns:a16="http://schemas.microsoft.com/office/drawing/2014/main" id="{FAB68E9E-564C-49EF-8423-D85FA5082FC7}"/>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
        <p:nvSpPr>
          <p:cNvPr id="29" name="Text Placeholder 4">
            <a:extLst>
              <a:ext uri="{FF2B5EF4-FFF2-40B4-BE49-F238E27FC236}">
                <a16:creationId xmlns:a16="http://schemas.microsoft.com/office/drawing/2014/main" id="{9A2C03FA-F646-4372-9C2C-14A53250CD16}"/>
              </a:ext>
            </a:extLst>
          </p:cNvPr>
          <p:cNvSpPr>
            <a:spLocks noGrp="1"/>
          </p:cNvSpPr>
          <p:nvPr>
            <p:ph type="body" sz="quarter" idx="15" hasCustomPrompt="1"/>
          </p:nvPr>
        </p:nvSpPr>
        <p:spPr>
          <a:xfrm>
            <a:off x="1698625" y="1971675"/>
            <a:ext cx="9470231" cy="749300"/>
          </a:xfrm>
        </p:spPr>
        <p:txBody>
          <a:bodyPr>
            <a:normAutofit/>
          </a:bodyPr>
          <a:lstStyle>
            <a:lvl1pPr marL="0" indent="0">
              <a:buNone/>
              <a:defRPr sz="4000" b="0">
                <a:solidFill>
                  <a:srgbClr val="66883A"/>
                </a:solidFill>
                <a:latin typeface="Montserrat SemiBold" panose="00000700000000000000" pitchFamily="2" charset="0"/>
              </a:defRPr>
            </a:lvl1pPr>
          </a:lstStyle>
          <a:p>
            <a:r>
              <a:rPr lang="en-US" dirty="0"/>
              <a:t>Click to edit Master title style</a:t>
            </a:r>
          </a:p>
        </p:txBody>
      </p:sp>
    </p:spTree>
    <p:extLst>
      <p:ext uri="{BB962C8B-B14F-4D97-AF65-F5344CB8AC3E}">
        <p14:creationId xmlns:p14="http://schemas.microsoft.com/office/powerpoint/2010/main" val="128252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No Subtitl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EE66F473-371C-428D-9593-EE9FF6208E5E}"/>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Slide Number Placeholder 5">
            <a:extLst>
              <a:ext uri="{FF2B5EF4-FFF2-40B4-BE49-F238E27FC236}">
                <a16:creationId xmlns:a16="http://schemas.microsoft.com/office/drawing/2014/main" id="{45383CA1-1631-498B-A4B3-6D9F2373D1C0}"/>
              </a:ext>
            </a:extLst>
          </p:cNvPr>
          <p:cNvSpPr txBox="1">
            <a:spLocks/>
          </p:cNvSpPr>
          <p:nvPr userDrawn="1"/>
        </p:nvSpPr>
        <p:spPr>
          <a:xfrm>
            <a:off x="11350353" y="6260699"/>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a:extLst>
              <a:ext uri="{FF2B5EF4-FFF2-40B4-BE49-F238E27FC236}">
                <a16:creationId xmlns:a16="http://schemas.microsoft.com/office/drawing/2014/main" id="{46CF81BB-B2F7-48E0-B8A2-9040D64460E8}"/>
              </a:ext>
            </a:extLst>
          </p:cNvPr>
          <p:cNvSpPr/>
          <p:nvPr userDrawn="1"/>
        </p:nvSpPr>
        <p:spPr>
          <a:xfrm rot="10800000">
            <a:off x="381" y="0"/>
            <a:ext cx="1181874" cy="6858000"/>
          </a:xfrm>
          <a:prstGeom prst="rect">
            <a:avLst/>
          </a:prstGeom>
          <a:gradFill flip="none" rotWithShape="1">
            <a:gsLst>
              <a:gs pos="0">
                <a:srgbClr val="95B2B8"/>
              </a:gs>
              <a:gs pos="74000">
                <a:srgbClr val="425A6B"/>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C03C89D-CD88-4D30-BDF8-F8947AB84B5A}"/>
              </a:ext>
            </a:extLst>
          </p:cNvPr>
          <p:cNvGrpSpPr/>
          <p:nvPr userDrawn="1"/>
        </p:nvGrpSpPr>
        <p:grpSpPr>
          <a:xfrm>
            <a:off x="388309" y="209637"/>
            <a:ext cx="4937714" cy="1571091"/>
            <a:chOff x="388309" y="314412"/>
            <a:chExt cx="4937714" cy="1571091"/>
          </a:xfrm>
        </p:grpSpPr>
        <p:sp>
          <p:nvSpPr>
            <p:cNvPr id="23" name="Oval 22">
              <a:extLst>
                <a:ext uri="{FF2B5EF4-FFF2-40B4-BE49-F238E27FC236}">
                  <a16:creationId xmlns:a16="http://schemas.microsoft.com/office/drawing/2014/main" id="{B2E3794D-9FE9-495F-ABDF-90183C37C4E0}"/>
                </a:ext>
              </a:extLst>
            </p:cNvPr>
            <p:cNvSpPr/>
            <p:nvPr userDrawn="1"/>
          </p:nvSpPr>
          <p:spPr>
            <a:xfrm>
              <a:off x="447323" y="366409"/>
              <a:ext cx="1451394" cy="145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2682C27-8D39-4BD7-8CF7-62B4D60418F2}"/>
                </a:ext>
              </a:extLst>
            </p:cNvPr>
            <p:cNvPicPr>
              <a:picLocks noChangeAspect="1"/>
            </p:cNvPicPr>
            <p:nvPr userDrawn="1"/>
          </p:nvPicPr>
          <p:blipFill>
            <a:blip r:embed="rId2"/>
            <a:stretch>
              <a:fillRect/>
            </a:stretch>
          </p:blipFill>
          <p:spPr>
            <a:xfrm>
              <a:off x="388309" y="314412"/>
              <a:ext cx="4937714" cy="1571091"/>
            </a:xfrm>
            <a:prstGeom prst="rect">
              <a:avLst/>
            </a:prstGeom>
          </p:spPr>
        </p:pic>
      </p:grpSp>
      <p:sp>
        <p:nvSpPr>
          <p:cNvPr id="12" name="Graphic 1310">
            <a:extLst>
              <a:ext uri="{FF2B5EF4-FFF2-40B4-BE49-F238E27FC236}">
                <a16:creationId xmlns:a16="http://schemas.microsoft.com/office/drawing/2014/main" id="{CCBF50F1-9703-4538-9BD7-6414535C4FBC}"/>
              </a:ext>
            </a:extLst>
          </p:cNvPr>
          <p:cNvSpPr>
            <a:spLocks noChangeAspect="1"/>
          </p:cNvSpPr>
          <p:nvPr userDrawn="1"/>
        </p:nvSpPr>
        <p:spPr>
          <a:xfrm rot="1800000">
            <a:off x="11366269" y="6223210"/>
            <a:ext cx="339365" cy="303496"/>
          </a:xfrm>
          <a:prstGeom prst="flowChartConnector">
            <a:avLst/>
          </a:prstGeom>
          <a:solidFill>
            <a:srgbClr val="66883A"/>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13" name="Slide Number Placeholder 5">
            <a:extLst>
              <a:ext uri="{FF2B5EF4-FFF2-40B4-BE49-F238E27FC236}">
                <a16:creationId xmlns:a16="http://schemas.microsoft.com/office/drawing/2014/main" id="{FAB68E9E-564C-49EF-8423-D85FA5082FC7}"/>
              </a:ext>
            </a:extLst>
          </p:cNvPr>
          <p:cNvSpPr txBox="1">
            <a:spLocks/>
          </p:cNvSpPr>
          <p:nvPr userDrawn="1"/>
        </p:nvSpPr>
        <p:spPr>
          <a:xfrm>
            <a:off x="11350353" y="6205614"/>
            <a:ext cx="371196" cy="331932"/>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8DB212-BFA2-403F-85EF-DFD3FF6D973A}" type="slidenum">
              <a:rPr lang="en-US" smtClean="0"/>
              <a:pPr/>
              <a:t>‹#›</a:t>
            </a:fld>
            <a:endParaRPr lang="en-US" dirty="0"/>
          </a:p>
        </p:txBody>
      </p:sp>
      <p:sp>
        <p:nvSpPr>
          <p:cNvPr id="26" name="Content Placeholder 3">
            <a:extLst>
              <a:ext uri="{FF2B5EF4-FFF2-40B4-BE49-F238E27FC236}">
                <a16:creationId xmlns:a16="http://schemas.microsoft.com/office/drawing/2014/main" id="{1A9E5F89-FC74-408B-9E5A-0D60EF584134}"/>
              </a:ext>
            </a:extLst>
          </p:cNvPr>
          <p:cNvSpPr>
            <a:spLocks noGrp="1"/>
          </p:cNvSpPr>
          <p:nvPr>
            <p:ph sz="half" idx="11"/>
          </p:nvPr>
        </p:nvSpPr>
        <p:spPr>
          <a:xfrm>
            <a:off x="1720505" y="2804845"/>
            <a:ext cx="4375495" cy="3473836"/>
          </a:xfrm>
        </p:spPr>
        <p:txBody>
          <a:bodyPr>
            <a:normAutofit/>
          </a:bodyPr>
          <a:lstStyle>
            <a:lvl1pPr marL="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3">
            <a:extLst>
              <a:ext uri="{FF2B5EF4-FFF2-40B4-BE49-F238E27FC236}">
                <a16:creationId xmlns:a16="http://schemas.microsoft.com/office/drawing/2014/main" id="{97ADDC84-C5C7-4EAB-8A1D-D0484ECC31C8}"/>
              </a:ext>
            </a:extLst>
          </p:cNvPr>
          <p:cNvSpPr>
            <a:spLocks noGrp="1"/>
          </p:cNvSpPr>
          <p:nvPr>
            <p:ph sz="half" idx="12"/>
          </p:nvPr>
        </p:nvSpPr>
        <p:spPr>
          <a:xfrm>
            <a:off x="6358731" y="2804845"/>
            <a:ext cx="4810126" cy="3473834"/>
          </a:xfrm>
        </p:spPr>
        <p:txBody>
          <a:bodyPr>
            <a:normAutofit/>
          </a:bodyPr>
          <a:lstStyle>
            <a:lvl1pPr marL="0" indent="0">
              <a:buNone/>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242ECF57-AC6F-41EF-A2B5-3B7F5B871A90}"/>
              </a:ext>
            </a:extLst>
          </p:cNvPr>
          <p:cNvSpPr>
            <a:spLocks noGrp="1"/>
          </p:cNvSpPr>
          <p:nvPr>
            <p:ph type="body" sz="quarter" idx="13" hasCustomPrompt="1"/>
          </p:nvPr>
        </p:nvSpPr>
        <p:spPr>
          <a:xfrm>
            <a:off x="1698625" y="1971675"/>
            <a:ext cx="9470231" cy="749300"/>
          </a:xfrm>
        </p:spPr>
        <p:txBody>
          <a:bodyPr>
            <a:normAutofit/>
          </a:bodyPr>
          <a:lstStyle>
            <a:lvl1pPr marL="0" indent="0">
              <a:buNone/>
              <a:defRPr sz="4000" b="0">
                <a:solidFill>
                  <a:srgbClr val="66883A"/>
                </a:solidFill>
                <a:latin typeface="Montserrat SemiBold" panose="00000700000000000000" pitchFamily="2" charset="0"/>
              </a:defRPr>
            </a:lvl1pPr>
          </a:lstStyle>
          <a:p>
            <a:r>
              <a:rPr lang="en-US" dirty="0"/>
              <a:t>Click to edit Master title style</a:t>
            </a:r>
          </a:p>
        </p:txBody>
      </p:sp>
    </p:spTree>
    <p:extLst>
      <p:ext uri="{BB962C8B-B14F-4D97-AF65-F5344CB8AC3E}">
        <p14:creationId xmlns:p14="http://schemas.microsoft.com/office/powerpoint/2010/main" val="294141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94B34-D423-2545-B3D4-8913D6ADF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709C78-6D24-0F4A-8278-2825C8334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8768EF-CA6C-8240-97F1-1AD2AA1F0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0F078-ED1E-3645-B17C-1B61C50CB06F}" type="datetimeFigureOut">
              <a:rPr lang="en-US" smtClean="0"/>
              <a:t>9/27/2021</a:t>
            </a:fld>
            <a:endParaRPr lang="en-US"/>
          </a:p>
        </p:txBody>
      </p:sp>
      <p:sp>
        <p:nvSpPr>
          <p:cNvPr id="5" name="Footer Placeholder 4">
            <a:extLst>
              <a:ext uri="{FF2B5EF4-FFF2-40B4-BE49-F238E27FC236}">
                <a16:creationId xmlns:a16="http://schemas.microsoft.com/office/drawing/2014/main" id="{5FDC01EC-1673-1349-B099-91E4EB752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81150B-020E-8943-8FC9-945858B92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FBAF9-795D-8647-B93D-0C6B5687047E}" type="slidenum">
              <a:rPr lang="en-US" smtClean="0"/>
              <a:t>‹#›</a:t>
            </a:fld>
            <a:endParaRPr lang="en-US"/>
          </a:p>
        </p:txBody>
      </p:sp>
    </p:spTree>
    <p:extLst>
      <p:ext uri="{BB962C8B-B14F-4D97-AF65-F5344CB8AC3E}">
        <p14:creationId xmlns:p14="http://schemas.microsoft.com/office/powerpoint/2010/main" val="41660596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3" r:id="rId3"/>
    <p:sldLayoutId id="2147483694" r:id="rId4"/>
    <p:sldLayoutId id="2147483695" r:id="rId5"/>
    <p:sldLayoutId id="2147483697" r:id="rId6"/>
    <p:sldLayoutId id="2147483698" r:id="rId7"/>
    <p:sldLayoutId id="2147483699" r:id="rId8"/>
    <p:sldLayoutId id="2147483707" r:id="rId9"/>
    <p:sldLayoutId id="2147483700" r:id="rId10"/>
    <p:sldLayoutId id="2147483701" r:id="rId11"/>
  </p:sldLayoutIdLst>
  <p:txStyles>
    <p:titleStyle>
      <a:lvl1pPr algn="l" defTabSz="914400" rtl="0" eaLnBrk="1" latinLnBrk="0" hangingPunct="1">
        <a:lnSpc>
          <a:spcPct val="90000"/>
        </a:lnSpc>
        <a:spcBef>
          <a:spcPct val="0"/>
        </a:spcBef>
        <a:buNone/>
        <a:defRPr sz="4000" b="1" kern="1200">
          <a:solidFill>
            <a:srgbClr val="66883A"/>
          </a:solidFill>
          <a:latin typeface="Montserrat SemiBold" panose="00000700000000000000" pitchFamily="2"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lumMod val="85000"/>
              <a:lumOff val="15000"/>
            </a:schemeClr>
          </a:solidFill>
          <a:latin typeface="Montserrat" panose="00000500000000000000" pitchFamily="2"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85000"/>
              <a:lumOff val="15000"/>
            </a:schemeClr>
          </a:solidFill>
          <a:latin typeface="Montserrat" panose="000005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85000"/>
              <a:lumOff val="15000"/>
            </a:schemeClr>
          </a:solidFill>
          <a:latin typeface="Montserrat" panose="000005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85000"/>
              <a:lumOff val="15000"/>
            </a:schemeClr>
          </a:solidFill>
          <a:latin typeface="Montserrat" panose="000005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85000"/>
              <a:lumOff val="15000"/>
            </a:schemeClr>
          </a:solidFill>
          <a:latin typeface="Montserrat" panose="000005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B631D-EB6F-4C0D-9788-5B629BAE26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0C05147-DBA9-4A36-B64E-9D18538D0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3A341-5BC3-44BB-8F2C-406CDEE39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063CD-5AE3-423C-991B-66224EE7C503}" type="datetimeFigureOut">
              <a:rPr lang="en-US" smtClean="0"/>
              <a:t>9/27/2021</a:t>
            </a:fld>
            <a:endParaRPr lang="en-US"/>
          </a:p>
        </p:txBody>
      </p:sp>
      <p:sp>
        <p:nvSpPr>
          <p:cNvPr id="5" name="Footer Placeholder 4">
            <a:extLst>
              <a:ext uri="{FF2B5EF4-FFF2-40B4-BE49-F238E27FC236}">
                <a16:creationId xmlns:a16="http://schemas.microsoft.com/office/drawing/2014/main" id="{21370849-12D0-4581-84D4-AE2BCB6BD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5E05EA-5A2D-4A69-A98C-8F9BE4AD7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CB9A1-B9AE-4AF8-AEB7-904775789C53}" type="slidenum">
              <a:rPr lang="en-US" smtClean="0"/>
              <a:t>‹#›</a:t>
            </a:fld>
            <a:endParaRPr lang="en-US"/>
          </a:p>
        </p:txBody>
      </p:sp>
    </p:spTree>
    <p:extLst>
      <p:ext uri="{BB962C8B-B14F-4D97-AF65-F5344CB8AC3E}">
        <p14:creationId xmlns:p14="http://schemas.microsoft.com/office/powerpoint/2010/main" val="2181640517"/>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6" r:id="rId3"/>
    <p:sldLayoutId id="2147483671" r:id="rId4"/>
    <p:sldLayoutId id="2147483674" r:id="rId5"/>
    <p:sldLayoutId id="2147483675" r:id="rId6"/>
    <p:sldLayoutId id="2147483686" r:id="rId7"/>
    <p:sldLayoutId id="2147483687" r:id="rId8"/>
    <p:sldLayoutId id="2147483688" r:id="rId9"/>
    <p:sldLayoutId id="2147483689" r:id="rId10"/>
  </p:sldLayoutIdLst>
  <p:txStyles>
    <p:titleStyle>
      <a:lvl1pPr algn="l" defTabSz="914400" rtl="0" eaLnBrk="1" latinLnBrk="0" hangingPunct="1">
        <a:lnSpc>
          <a:spcPct val="90000"/>
        </a:lnSpc>
        <a:spcBef>
          <a:spcPct val="0"/>
        </a:spcBef>
        <a:buNone/>
        <a:defRPr sz="4400" b="1" kern="1200">
          <a:solidFill>
            <a:srgbClr val="66883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1BF5-68E7-4B99-B8AA-F0AACFE83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7F7DC9-CD0F-4207-BBEF-8F5331FC92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37DCFC2-BD19-4705-A404-EC1CFAB1C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3B61-04CD-4858-A68A-CA59195628AD}" type="datetimeFigureOut">
              <a:rPr lang="en-US" smtClean="0"/>
              <a:t>9/27/2021</a:t>
            </a:fld>
            <a:endParaRPr lang="en-US"/>
          </a:p>
        </p:txBody>
      </p:sp>
      <p:sp>
        <p:nvSpPr>
          <p:cNvPr id="5" name="Footer Placeholder 4">
            <a:extLst>
              <a:ext uri="{FF2B5EF4-FFF2-40B4-BE49-F238E27FC236}">
                <a16:creationId xmlns:a16="http://schemas.microsoft.com/office/drawing/2014/main" id="{651587CE-D250-4727-96EE-6128A3F25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F7950-13F1-462F-AD4E-53EBF92E0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6283E-7AC0-4D14-B634-13DAE8836946}" type="slidenum">
              <a:rPr lang="en-US" smtClean="0"/>
              <a:t>‹#›</a:t>
            </a:fld>
            <a:endParaRPr lang="en-US"/>
          </a:p>
        </p:txBody>
      </p:sp>
    </p:spTree>
    <p:extLst>
      <p:ext uri="{BB962C8B-B14F-4D97-AF65-F5344CB8AC3E}">
        <p14:creationId xmlns:p14="http://schemas.microsoft.com/office/powerpoint/2010/main" val="2343615460"/>
      </p:ext>
    </p:extLst>
  </p:cSld>
  <p:clrMap bg1="lt1" tx1="dk1" bg2="lt2" tx2="dk2" accent1="accent1" accent2="accent2" accent3="accent3" accent4="accent4" accent5="accent5" accent6="accent6" hlink="hlink" folHlink="folHlink"/>
  <p:sldLayoutIdLst>
    <p:sldLayoutId id="2147483678" r:id="rId1"/>
    <p:sldLayoutId id="2147483661" r:id="rId2"/>
    <p:sldLayoutId id="2147483662" r:id="rId3"/>
    <p:sldLayoutId id="2147483681"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cerf2021.us2.pathable.co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onference.cerf.science/2021-presenter-resources" TargetMode="Externa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info@cerf.scienc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64F47-42BC-4670-BB5E-9C80EEE9E136}"/>
              </a:ext>
            </a:extLst>
          </p:cNvPr>
          <p:cNvSpPr>
            <a:spLocks noGrp="1"/>
          </p:cNvSpPr>
          <p:nvPr>
            <p:ph type="ctrTitle"/>
          </p:nvPr>
        </p:nvSpPr>
        <p:spPr>
          <a:xfrm>
            <a:off x="499621" y="4824366"/>
            <a:ext cx="11568053" cy="1824038"/>
          </a:xfrm>
        </p:spPr>
        <p:txBody>
          <a:bodyPr>
            <a:normAutofit/>
          </a:bodyPr>
          <a:lstStyle/>
          <a:p>
            <a:r>
              <a:rPr lang="en-US" sz="5400" dirty="0"/>
              <a:t>Virtual Venue Speaker Training</a:t>
            </a:r>
          </a:p>
        </p:txBody>
      </p:sp>
    </p:spTree>
    <p:extLst>
      <p:ext uri="{BB962C8B-B14F-4D97-AF65-F5344CB8AC3E}">
        <p14:creationId xmlns:p14="http://schemas.microsoft.com/office/powerpoint/2010/main" val="422995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45ADE-F25B-4DB4-B8A8-5CB4D33EB1CC}"/>
              </a:ext>
            </a:extLst>
          </p:cNvPr>
          <p:cNvSpPr>
            <a:spLocks noGrp="1"/>
          </p:cNvSpPr>
          <p:nvPr>
            <p:ph type="title" idx="4294967295"/>
          </p:nvPr>
        </p:nvSpPr>
        <p:spPr>
          <a:xfrm>
            <a:off x="1354138" y="1990365"/>
            <a:ext cx="10515600" cy="641999"/>
          </a:xfrm>
        </p:spPr>
        <p:txBody>
          <a:bodyPr>
            <a:normAutofit/>
          </a:bodyPr>
          <a:lstStyle/>
          <a:p>
            <a:r>
              <a:rPr lang="en-US" dirty="0"/>
              <a:t>How to Join Your Session</a:t>
            </a:r>
          </a:p>
        </p:txBody>
      </p:sp>
      <p:sp>
        <p:nvSpPr>
          <p:cNvPr id="9" name="Text Placeholder 8">
            <a:extLst>
              <a:ext uri="{FF2B5EF4-FFF2-40B4-BE49-F238E27FC236}">
                <a16:creationId xmlns:a16="http://schemas.microsoft.com/office/drawing/2014/main" id="{7761C0EC-DB9E-49B4-9FBD-795AF9CEABAE}"/>
              </a:ext>
            </a:extLst>
          </p:cNvPr>
          <p:cNvSpPr>
            <a:spLocks noGrp="1"/>
          </p:cNvSpPr>
          <p:nvPr>
            <p:ph type="body" sz="half" idx="4294967295"/>
          </p:nvPr>
        </p:nvSpPr>
        <p:spPr>
          <a:xfrm>
            <a:off x="1354138" y="2632364"/>
            <a:ext cx="4173881" cy="3541424"/>
          </a:xfrm>
        </p:spPr>
        <p:txBody>
          <a:bodyPr>
            <a:normAutofit fontScale="92500"/>
          </a:bodyPr>
          <a:lstStyle/>
          <a:p>
            <a:pPr marL="342900" indent="-342900">
              <a:lnSpc>
                <a:spcPct val="100000"/>
              </a:lnSpc>
              <a:buFont typeface="Arial" panose="020B0604020202020204" pitchFamily="34" charset="0"/>
              <a:buChar char="•"/>
            </a:pPr>
            <a:r>
              <a:rPr lang="en-US" sz="1800" dirty="0"/>
              <a:t>The pre-session “green room” will open for session hosts and speakers </a:t>
            </a:r>
            <a:r>
              <a:rPr lang="en-US" sz="1800" b="1" dirty="0">
                <a:cs typeface="Gotham Medium" pitchFamily="50" charset="0"/>
              </a:rPr>
              <a:t>20 minutes before the session start time</a:t>
            </a:r>
            <a:r>
              <a:rPr lang="en-US" sz="1800" b="1" dirty="0"/>
              <a:t>. </a:t>
            </a:r>
          </a:p>
          <a:p>
            <a:pPr marL="342900" indent="-342900">
              <a:lnSpc>
                <a:spcPct val="100000"/>
              </a:lnSpc>
              <a:buFont typeface="Arial" panose="020B0604020202020204" pitchFamily="34" charset="0"/>
              <a:buChar char="•"/>
            </a:pPr>
            <a:r>
              <a:rPr lang="en-US" sz="1800" dirty="0"/>
              <a:t>To enter, from the session page </a:t>
            </a:r>
            <a:r>
              <a:rPr lang="en-US" sz="1800" dirty="0">
                <a:cs typeface="Gotham Book" pitchFamily="50" charset="0"/>
              </a:rPr>
              <a:t>click</a:t>
            </a:r>
            <a:r>
              <a:rPr lang="en-US" sz="1800" dirty="0">
                <a:cs typeface="Gotham Medium" pitchFamily="50" charset="0"/>
              </a:rPr>
              <a:t> </a:t>
            </a:r>
            <a:r>
              <a:rPr lang="en-US" sz="1800" b="1" dirty="0">
                <a:cs typeface="Gotham Medium" pitchFamily="50" charset="0"/>
              </a:rPr>
              <a:t>“Manage”</a:t>
            </a:r>
            <a:r>
              <a:rPr lang="en-US" sz="1800" b="1" dirty="0"/>
              <a:t> </a:t>
            </a:r>
            <a:r>
              <a:rPr lang="en-US" sz="1800" dirty="0"/>
              <a:t>in the top right corner. Then, click the </a:t>
            </a:r>
            <a:r>
              <a:rPr lang="en-US" sz="1800" b="1" dirty="0">
                <a:cs typeface="Gotham Medium" pitchFamily="50" charset="0"/>
              </a:rPr>
              <a:t>“Join Meeting”</a:t>
            </a:r>
            <a:r>
              <a:rPr lang="en-US" sz="1800" dirty="0">
                <a:cs typeface="Gotham Medium" pitchFamily="50" charset="0"/>
              </a:rPr>
              <a:t> </a:t>
            </a:r>
            <a:r>
              <a:rPr lang="en-US" sz="1800" dirty="0"/>
              <a:t>button.</a:t>
            </a:r>
          </a:p>
          <a:p>
            <a:pPr marL="342900" indent="-342900">
              <a:lnSpc>
                <a:spcPct val="100000"/>
              </a:lnSpc>
              <a:buFont typeface="Arial" panose="020B0604020202020204" pitchFamily="34" charset="0"/>
              <a:buChar char="•"/>
            </a:pPr>
            <a:r>
              <a:rPr lang="en-US" sz="1800" dirty="0"/>
              <a:t>Joining this way automatically makes you a session co-host with screen-sharing abilities and </a:t>
            </a:r>
            <a:r>
              <a:rPr lang="en-US" sz="1800" b="1" dirty="0">
                <a:cs typeface="Gotham Medium" pitchFamily="50" charset="0"/>
              </a:rPr>
              <a:t>prevents technical hiccups. </a:t>
            </a:r>
            <a:endParaRPr lang="en-US" sz="1800" dirty="0"/>
          </a:p>
        </p:txBody>
      </p:sp>
      <p:sp>
        <p:nvSpPr>
          <p:cNvPr id="8" name="TextBox 7">
            <a:extLst>
              <a:ext uri="{FF2B5EF4-FFF2-40B4-BE49-F238E27FC236}">
                <a16:creationId xmlns:a16="http://schemas.microsoft.com/office/drawing/2014/main" id="{004A4986-617F-4C97-AE2F-8588C8706D84}"/>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Virtual Venue</a:t>
            </a:r>
          </a:p>
        </p:txBody>
      </p:sp>
      <p:pic>
        <p:nvPicPr>
          <p:cNvPr id="10" name="Content Placeholder 19" descr="Graphical user interface, text, application&#10;&#10;Description automatically generated">
            <a:extLst>
              <a:ext uri="{FF2B5EF4-FFF2-40B4-BE49-F238E27FC236}">
                <a16:creationId xmlns:a16="http://schemas.microsoft.com/office/drawing/2014/main" id="{CA6B1209-1DA8-440C-8B48-A73E4EFC32C0}"/>
              </a:ext>
            </a:extLst>
          </p:cNvPr>
          <p:cNvPicPr>
            <a:picLocks noChangeAspect="1"/>
          </p:cNvPicPr>
          <p:nvPr/>
        </p:nvPicPr>
        <p:blipFill rotWithShape="1">
          <a:blip r:embed="rId2"/>
          <a:srcRect l="2237" r="723" b="4985"/>
          <a:stretch/>
        </p:blipFill>
        <p:spPr>
          <a:xfrm>
            <a:off x="6364646" y="3136075"/>
            <a:ext cx="5162175" cy="2302200"/>
          </a:xfrm>
          <a:prstGeom prst="rect">
            <a:avLst/>
          </a:prstGeom>
        </p:spPr>
      </p:pic>
      <p:sp>
        <p:nvSpPr>
          <p:cNvPr id="11" name="TextBox 10">
            <a:extLst>
              <a:ext uri="{FF2B5EF4-FFF2-40B4-BE49-F238E27FC236}">
                <a16:creationId xmlns:a16="http://schemas.microsoft.com/office/drawing/2014/main" id="{E4168F8D-9D4D-4C51-A43A-0F88A07291DC}"/>
              </a:ext>
            </a:extLst>
          </p:cNvPr>
          <p:cNvSpPr txBox="1"/>
          <p:nvPr/>
        </p:nvSpPr>
        <p:spPr>
          <a:xfrm>
            <a:off x="7407785" y="5675084"/>
            <a:ext cx="2939805" cy="769441"/>
          </a:xfrm>
          <a:prstGeom prst="rect">
            <a:avLst/>
          </a:prstGeom>
          <a:noFill/>
        </p:spPr>
        <p:txBody>
          <a:bodyPr wrap="square" rtlCol="0">
            <a:spAutoFit/>
          </a:bodyPr>
          <a:lstStyle/>
          <a:p>
            <a:r>
              <a:rPr lang="en-US" sz="1100" dirty="0">
                <a:solidFill>
                  <a:schemeClr val="tx1">
                    <a:lumMod val="85000"/>
                    <a:lumOff val="15000"/>
                  </a:schemeClr>
                </a:solidFill>
                <a:latin typeface="Montserrat" panose="00000500000000000000" pitchFamily="2" charset="0"/>
                <a:cs typeface="Gotham Light" pitchFamily="50" charset="0"/>
              </a:rPr>
              <a:t>The “Join Meeting” button will replace the countdown timer in the manage tab 20 minutes before the session starts.</a:t>
            </a:r>
          </a:p>
        </p:txBody>
      </p:sp>
      <p:sp>
        <p:nvSpPr>
          <p:cNvPr id="12" name="object 9">
            <a:extLst>
              <a:ext uri="{FF2B5EF4-FFF2-40B4-BE49-F238E27FC236}">
                <a16:creationId xmlns:a16="http://schemas.microsoft.com/office/drawing/2014/main" id="{B88722AE-CB7F-4443-9B23-9B893CCC0DA2}"/>
              </a:ext>
            </a:extLst>
          </p:cNvPr>
          <p:cNvSpPr txBox="1"/>
          <p:nvPr/>
        </p:nvSpPr>
        <p:spPr>
          <a:xfrm>
            <a:off x="9373561" y="1722342"/>
            <a:ext cx="2368008" cy="689932"/>
          </a:xfrm>
          <a:prstGeom prst="rect">
            <a:avLst/>
          </a:prstGeom>
        </p:spPr>
        <p:txBody>
          <a:bodyPr vert="horz" wrap="square" lIns="0" tIns="12700" rIns="0" bIns="0" rtlCol="0">
            <a:spAutoFit/>
          </a:bodyPr>
          <a:lstStyle/>
          <a:p>
            <a:pPr marL="12700" algn="r">
              <a:lnSpc>
                <a:spcPct val="100000"/>
              </a:lnSpc>
              <a:spcBef>
                <a:spcPts val="100"/>
              </a:spcBef>
            </a:pPr>
            <a:r>
              <a:rPr lang="en-US" sz="1100" spc="40" dirty="0">
                <a:solidFill>
                  <a:schemeClr val="tx1">
                    <a:lumMod val="85000"/>
                    <a:lumOff val="15000"/>
                  </a:schemeClr>
                </a:solidFill>
                <a:latin typeface="Montserrat" panose="00000500000000000000" pitchFamily="2" charset="0"/>
                <a:cs typeface="Gotham Light" pitchFamily="50" charset="0"/>
              </a:rPr>
              <a:t>Click the manage button to join the green room and check in on how many people are interested in your session.</a:t>
            </a:r>
            <a:endParaRPr sz="1200" dirty="0">
              <a:solidFill>
                <a:schemeClr val="tx1">
                  <a:lumMod val="85000"/>
                  <a:lumOff val="15000"/>
                </a:schemeClr>
              </a:solidFill>
              <a:latin typeface="Montserrat" panose="00000500000000000000" pitchFamily="2" charset="0"/>
              <a:cs typeface="Gotham Light" pitchFamily="50" charset="0"/>
            </a:endParaRPr>
          </a:p>
        </p:txBody>
      </p:sp>
      <p:cxnSp>
        <p:nvCxnSpPr>
          <p:cNvPr id="14" name="Straight Arrow Connector 13">
            <a:extLst>
              <a:ext uri="{FF2B5EF4-FFF2-40B4-BE49-F238E27FC236}">
                <a16:creationId xmlns:a16="http://schemas.microsoft.com/office/drawing/2014/main" id="{A3B1717D-ED20-4014-B218-862DE0D1F178}"/>
              </a:ext>
            </a:extLst>
          </p:cNvPr>
          <p:cNvCxnSpPr>
            <a:cxnSpLocks/>
          </p:cNvCxnSpPr>
          <p:nvPr/>
        </p:nvCxnSpPr>
        <p:spPr>
          <a:xfrm flipV="1">
            <a:off x="8983565" y="5197642"/>
            <a:ext cx="0" cy="477442"/>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4692CD-9002-4133-8F3B-65D2D1E2AB15}"/>
              </a:ext>
            </a:extLst>
          </p:cNvPr>
          <p:cNvPicPr>
            <a:picLocks noChangeAspect="1"/>
          </p:cNvPicPr>
          <p:nvPr/>
        </p:nvPicPr>
        <p:blipFill rotWithShape="1">
          <a:blip r:embed="rId3"/>
          <a:srcRect t="-3999" b="61366"/>
          <a:stretch/>
        </p:blipFill>
        <p:spPr>
          <a:xfrm>
            <a:off x="6364646" y="3042227"/>
            <a:ext cx="5162175" cy="1000384"/>
          </a:xfrm>
          <a:prstGeom prst="rect">
            <a:avLst/>
          </a:prstGeom>
        </p:spPr>
      </p:pic>
      <p:cxnSp>
        <p:nvCxnSpPr>
          <p:cNvPr id="13" name="Straight Arrow Connector 12">
            <a:extLst>
              <a:ext uri="{FF2B5EF4-FFF2-40B4-BE49-F238E27FC236}">
                <a16:creationId xmlns:a16="http://schemas.microsoft.com/office/drawing/2014/main" id="{1C9C10A3-E8D0-4CBA-9D21-C4BCEFFA9E5C}"/>
              </a:ext>
            </a:extLst>
          </p:cNvPr>
          <p:cNvCxnSpPr>
            <a:cxnSpLocks/>
          </p:cNvCxnSpPr>
          <p:nvPr/>
        </p:nvCxnSpPr>
        <p:spPr>
          <a:xfrm>
            <a:off x="11156894" y="2632364"/>
            <a:ext cx="0" cy="672363"/>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35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FF52-62B6-4C84-AA25-7C25668F683E}"/>
              </a:ext>
            </a:extLst>
          </p:cNvPr>
          <p:cNvSpPr>
            <a:spLocks noGrp="1"/>
          </p:cNvSpPr>
          <p:nvPr>
            <p:ph type="title"/>
          </p:nvPr>
        </p:nvSpPr>
        <p:spPr/>
        <p:txBody>
          <a:bodyPr/>
          <a:lstStyle/>
          <a:p>
            <a:r>
              <a:rPr lang="en-US" dirty="0"/>
              <a:t>Zoom Controls</a:t>
            </a:r>
          </a:p>
        </p:txBody>
      </p:sp>
      <p:sp>
        <p:nvSpPr>
          <p:cNvPr id="4" name="Content Placeholder 3">
            <a:extLst>
              <a:ext uri="{FF2B5EF4-FFF2-40B4-BE49-F238E27FC236}">
                <a16:creationId xmlns:a16="http://schemas.microsoft.com/office/drawing/2014/main" id="{BE7CA208-E181-48C8-9654-53E198B50BE9}"/>
              </a:ext>
            </a:extLst>
          </p:cNvPr>
          <p:cNvSpPr>
            <a:spLocks noGrp="1"/>
          </p:cNvSpPr>
          <p:nvPr>
            <p:ph idx="1"/>
          </p:nvPr>
        </p:nvSpPr>
        <p:spPr/>
        <p:txBody>
          <a:bodyPr>
            <a:normAutofit/>
          </a:bodyPr>
          <a:lstStyle/>
          <a:p>
            <a:r>
              <a:rPr lang="en-US" sz="2000" dirty="0">
                <a:solidFill>
                  <a:schemeClr val="tx1">
                    <a:lumMod val="85000"/>
                    <a:lumOff val="15000"/>
                  </a:schemeClr>
                </a:solidFill>
              </a:rPr>
              <a:t>Presenter screens will have your presentation </a:t>
            </a:r>
            <a:br>
              <a:rPr lang="en-US" sz="2000" dirty="0">
                <a:solidFill>
                  <a:schemeClr val="tx1">
                    <a:lumMod val="85000"/>
                    <a:lumOff val="15000"/>
                  </a:schemeClr>
                </a:solidFill>
              </a:rPr>
            </a:br>
            <a:r>
              <a:rPr lang="en-US" sz="2000" dirty="0">
                <a:solidFill>
                  <a:schemeClr val="tx1">
                    <a:lumMod val="85000"/>
                    <a:lumOff val="15000"/>
                  </a:schemeClr>
                </a:solidFill>
              </a:rPr>
              <a:t>and presenter controls. </a:t>
            </a:r>
          </a:p>
        </p:txBody>
      </p:sp>
      <p:sp>
        <p:nvSpPr>
          <p:cNvPr id="3" name="Text Placeholder 2">
            <a:extLst>
              <a:ext uri="{FF2B5EF4-FFF2-40B4-BE49-F238E27FC236}">
                <a16:creationId xmlns:a16="http://schemas.microsoft.com/office/drawing/2014/main" id="{57E5B6A3-AFBC-4F4C-A4EB-E13848D07C3D}"/>
              </a:ext>
            </a:extLst>
          </p:cNvPr>
          <p:cNvSpPr>
            <a:spLocks noGrp="1"/>
          </p:cNvSpPr>
          <p:nvPr>
            <p:ph type="body" sz="quarter" idx="4294967295"/>
          </p:nvPr>
        </p:nvSpPr>
        <p:spPr>
          <a:xfrm>
            <a:off x="1698279" y="2542163"/>
            <a:ext cx="8177879" cy="368883"/>
          </a:xfrm>
        </p:spPr>
        <p:txBody>
          <a:bodyPr>
            <a:normAutofit fontScale="92500" lnSpcReduction="20000"/>
          </a:bodyPr>
          <a:lstStyle/>
          <a:p>
            <a:r>
              <a:rPr lang="en-US" dirty="0">
                <a:solidFill>
                  <a:srgbClr val="425A6B"/>
                </a:solidFill>
                <a:latin typeface="Montserrat SemiBold" panose="00000700000000000000" pitchFamily="2" charset="0"/>
              </a:rPr>
              <a:t>Your Presenter Screen on Zoom</a:t>
            </a:r>
          </a:p>
        </p:txBody>
      </p:sp>
      <p:sp>
        <p:nvSpPr>
          <p:cNvPr id="5" name="object 2">
            <a:extLst>
              <a:ext uri="{FF2B5EF4-FFF2-40B4-BE49-F238E27FC236}">
                <a16:creationId xmlns:a16="http://schemas.microsoft.com/office/drawing/2014/main" id="{453148B4-DE0B-4FBD-9DAB-CBC9F18D57FD}"/>
              </a:ext>
            </a:extLst>
          </p:cNvPr>
          <p:cNvSpPr txBox="1"/>
          <p:nvPr/>
        </p:nvSpPr>
        <p:spPr>
          <a:xfrm>
            <a:off x="2185398" y="5904265"/>
            <a:ext cx="4029710" cy="520655"/>
          </a:xfrm>
          <a:prstGeom prst="rect">
            <a:avLst/>
          </a:prstGeom>
        </p:spPr>
        <p:txBody>
          <a:bodyPr vert="horz" wrap="square" lIns="0" tIns="12700" rIns="0" bIns="0" rtlCol="0">
            <a:spAutoFit/>
          </a:bodyPr>
          <a:lstStyle/>
          <a:p>
            <a:pPr marL="12700">
              <a:lnSpc>
                <a:spcPct val="100000"/>
              </a:lnSpc>
              <a:spcBef>
                <a:spcPts val="100"/>
              </a:spcBef>
            </a:pPr>
            <a:r>
              <a:rPr sz="1100" spc="30" dirty="0">
                <a:solidFill>
                  <a:schemeClr val="tx1">
                    <a:lumMod val="85000"/>
                    <a:lumOff val="15000"/>
                  </a:schemeClr>
                </a:solidFill>
                <a:latin typeface="Montserrat" panose="00000500000000000000" pitchFamily="2" charset="0"/>
                <a:cs typeface="Tahoma"/>
              </a:rPr>
              <a:t>View</a:t>
            </a:r>
            <a:r>
              <a:rPr sz="1100" spc="-6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the</a:t>
            </a:r>
            <a:r>
              <a:rPr sz="1100" spc="-55" dirty="0">
                <a:solidFill>
                  <a:schemeClr val="tx1">
                    <a:lumMod val="85000"/>
                    <a:lumOff val="15000"/>
                  </a:schemeClr>
                </a:solidFill>
                <a:latin typeface="Montserrat" panose="00000500000000000000" pitchFamily="2" charset="0"/>
                <a:cs typeface="Tahoma"/>
              </a:rPr>
              <a:t> </a:t>
            </a:r>
            <a:r>
              <a:rPr sz="1100" spc="35" dirty="0">
                <a:solidFill>
                  <a:schemeClr val="tx1">
                    <a:lumMod val="85000"/>
                    <a:lumOff val="15000"/>
                  </a:schemeClr>
                </a:solidFill>
                <a:latin typeface="Montserrat" panose="00000500000000000000" pitchFamily="2" charset="0"/>
                <a:cs typeface="Tahoma"/>
              </a:rPr>
              <a:t>number</a:t>
            </a:r>
            <a:r>
              <a:rPr sz="1100" spc="-60" dirty="0">
                <a:solidFill>
                  <a:schemeClr val="tx1">
                    <a:lumMod val="85000"/>
                    <a:lumOff val="15000"/>
                  </a:schemeClr>
                </a:solidFill>
                <a:latin typeface="Montserrat" panose="00000500000000000000" pitchFamily="2" charset="0"/>
                <a:cs typeface="Tahoma"/>
              </a:rPr>
              <a:t> </a:t>
            </a:r>
            <a:r>
              <a:rPr sz="1100" spc="45" dirty="0">
                <a:solidFill>
                  <a:schemeClr val="tx1">
                    <a:lumMod val="85000"/>
                    <a:lumOff val="15000"/>
                  </a:schemeClr>
                </a:solidFill>
                <a:latin typeface="Montserrat" panose="00000500000000000000" pitchFamily="2" charset="0"/>
                <a:cs typeface="Tahoma"/>
              </a:rPr>
              <a:t>of</a:t>
            </a:r>
            <a:r>
              <a:rPr sz="1100" spc="-40" dirty="0">
                <a:solidFill>
                  <a:schemeClr val="tx1">
                    <a:lumMod val="85000"/>
                    <a:lumOff val="15000"/>
                  </a:schemeClr>
                </a:solidFill>
                <a:latin typeface="Montserrat" panose="00000500000000000000" pitchFamily="2" charset="0"/>
                <a:cs typeface="Tahoma"/>
              </a:rPr>
              <a:t> </a:t>
            </a:r>
            <a:r>
              <a:rPr sz="1100" spc="15" dirty="0">
                <a:solidFill>
                  <a:schemeClr val="tx1">
                    <a:lumMod val="85000"/>
                    <a:lumOff val="15000"/>
                  </a:schemeClr>
                </a:solidFill>
                <a:latin typeface="Montserrat" panose="00000500000000000000" pitchFamily="2" charset="0"/>
                <a:cs typeface="Tahoma"/>
              </a:rPr>
              <a:t>participants</a:t>
            </a:r>
            <a:r>
              <a:rPr sz="1100" spc="-55" dirty="0">
                <a:solidFill>
                  <a:schemeClr val="tx1">
                    <a:lumMod val="85000"/>
                    <a:lumOff val="15000"/>
                  </a:schemeClr>
                </a:solidFill>
                <a:latin typeface="Montserrat" panose="00000500000000000000" pitchFamily="2" charset="0"/>
                <a:cs typeface="Tahoma"/>
              </a:rPr>
              <a:t> </a:t>
            </a:r>
            <a:r>
              <a:rPr sz="1100" spc="20" dirty="0">
                <a:solidFill>
                  <a:schemeClr val="tx1">
                    <a:lumMod val="85000"/>
                    <a:lumOff val="15000"/>
                  </a:schemeClr>
                </a:solidFill>
                <a:latin typeface="Montserrat" panose="00000500000000000000" pitchFamily="2" charset="0"/>
                <a:cs typeface="Tahoma"/>
              </a:rPr>
              <a:t>in</a:t>
            </a:r>
            <a:r>
              <a:rPr sz="1100" spc="-45"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the</a:t>
            </a:r>
            <a:r>
              <a:rPr sz="1100" spc="-60" dirty="0">
                <a:solidFill>
                  <a:schemeClr val="tx1">
                    <a:lumMod val="85000"/>
                    <a:lumOff val="15000"/>
                  </a:schemeClr>
                </a:solidFill>
                <a:latin typeface="Montserrat" panose="00000500000000000000" pitchFamily="2" charset="0"/>
                <a:cs typeface="Tahoma"/>
              </a:rPr>
              <a:t> </a:t>
            </a:r>
            <a:r>
              <a:rPr sz="1100" spc="5" dirty="0">
                <a:solidFill>
                  <a:schemeClr val="tx1">
                    <a:lumMod val="85000"/>
                    <a:lumOff val="15000"/>
                  </a:schemeClr>
                </a:solidFill>
                <a:latin typeface="Montserrat" panose="00000500000000000000" pitchFamily="2" charset="0"/>
                <a:cs typeface="Tahoma"/>
              </a:rPr>
              <a:t>session.</a:t>
            </a:r>
            <a:endParaRPr sz="1100" dirty="0">
              <a:solidFill>
                <a:schemeClr val="tx1">
                  <a:lumMod val="85000"/>
                  <a:lumOff val="15000"/>
                </a:schemeClr>
              </a:solidFill>
              <a:latin typeface="Montserrat" panose="00000500000000000000" pitchFamily="2" charset="0"/>
              <a:cs typeface="Tahoma"/>
            </a:endParaRPr>
          </a:p>
          <a:p>
            <a:pPr marL="12700">
              <a:lnSpc>
                <a:spcPct val="100000"/>
              </a:lnSpc>
            </a:pPr>
            <a:r>
              <a:rPr sz="1100" spc="55" dirty="0">
                <a:solidFill>
                  <a:schemeClr val="tx1">
                    <a:lumMod val="85000"/>
                    <a:lumOff val="15000"/>
                  </a:schemeClr>
                </a:solidFill>
                <a:latin typeface="Montserrat" panose="00000500000000000000" pitchFamily="2" charset="0"/>
                <a:cs typeface="Tahoma"/>
              </a:rPr>
              <a:t>Click</a:t>
            </a:r>
            <a:r>
              <a:rPr sz="1100" spc="-55" dirty="0">
                <a:solidFill>
                  <a:schemeClr val="tx1">
                    <a:lumMod val="85000"/>
                    <a:lumOff val="15000"/>
                  </a:schemeClr>
                </a:solidFill>
                <a:latin typeface="Montserrat" panose="00000500000000000000" pitchFamily="2" charset="0"/>
                <a:cs typeface="Tahoma"/>
              </a:rPr>
              <a:t> </a:t>
            </a:r>
            <a:r>
              <a:rPr sz="1100" spc="65" dirty="0">
                <a:solidFill>
                  <a:schemeClr val="tx1">
                    <a:lumMod val="85000"/>
                    <a:lumOff val="15000"/>
                  </a:schemeClr>
                </a:solidFill>
                <a:latin typeface="Montserrat" panose="00000500000000000000" pitchFamily="2" charset="0"/>
                <a:cs typeface="Tahoma"/>
              </a:rPr>
              <a:t>on</a:t>
            </a:r>
            <a:r>
              <a:rPr sz="1100" spc="-45" dirty="0">
                <a:solidFill>
                  <a:schemeClr val="tx1">
                    <a:lumMod val="85000"/>
                    <a:lumOff val="15000"/>
                  </a:schemeClr>
                </a:solidFill>
                <a:latin typeface="Montserrat" panose="00000500000000000000" pitchFamily="2" charset="0"/>
                <a:cs typeface="Tahoma"/>
              </a:rPr>
              <a:t> </a:t>
            </a:r>
            <a:r>
              <a:rPr sz="1100" spc="5" dirty="0">
                <a:solidFill>
                  <a:schemeClr val="tx1">
                    <a:lumMod val="85000"/>
                    <a:lumOff val="15000"/>
                  </a:schemeClr>
                </a:solidFill>
                <a:latin typeface="Montserrat" panose="00000500000000000000" pitchFamily="2" charset="0"/>
                <a:cs typeface="Tahoma"/>
              </a:rPr>
              <a:t>this</a:t>
            </a:r>
            <a:r>
              <a:rPr sz="1100" spc="-40" dirty="0">
                <a:solidFill>
                  <a:schemeClr val="tx1">
                    <a:lumMod val="85000"/>
                    <a:lumOff val="15000"/>
                  </a:schemeClr>
                </a:solidFill>
                <a:latin typeface="Montserrat" panose="00000500000000000000" pitchFamily="2" charset="0"/>
                <a:cs typeface="Tahoma"/>
              </a:rPr>
              <a:t> </a:t>
            </a:r>
            <a:r>
              <a:rPr sz="1100" spc="50" dirty="0">
                <a:solidFill>
                  <a:schemeClr val="tx1">
                    <a:lumMod val="85000"/>
                    <a:lumOff val="15000"/>
                  </a:schemeClr>
                </a:solidFill>
                <a:latin typeface="Montserrat" panose="00000500000000000000" pitchFamily="2" charset="0"/>
                <a:cs typeface="Tahoma"/>
              </a:rPr>
              <a:t>window</a:t>
            </a:r>
            <a:r>
              <a:rPr sz="1100" spc="-45" dirty="0">
                <a:solidFill>
                  <a:schemeClr val="tx1">
                    <a:lumMod val="85000"/>
                    <a:lumOff val="15000"/>
                  </a:schemeClr>
                </a:solidFill>
                <a:latin typeface="Montserrat" panose="00000500000000000000" pitchFamily="2" charset="0"/>
                <a:cs typeface="Tahoma"/>
              </a:rPr>
              <a:t> </a:t>
            </a:r>
            <a:r>
              <a:rPr sz="1100" spc="50" dirty="0">
                <a:solidFill>
                  <a:schemeClr val="tx1">
                    <a:lumMod val="85000"/>
                    <a:lumOff val="15000"/>
                  </a:schemeClr>
                </a:solidFill>
                <a:latin typeface="Montserrat" panose="00000500000000000000" pitchFamily="2" charset="0"/>
                <a:cs typeface="Tahoma"/>
              </a:rPr>
              <a:t>to</a:t>
            </a:r>
            <a:r>
              <a:rPr sz="1100" spc="-55" dirty="0">
                <a:solidFill>
                  <a:schemeClr val="tx1">
                    <a:lumMod val="85000"/>
                    <a:lumOff val="15000"/>
                  </a:schemeClr>
                </a:solidFill>
                <a:latin typeface="Montserrat" panose="00000500000000000000" pitchFamily="2" charset="0"/>
                <a:cs typeface="Tahoma"/>
              </a:rPr>
              <a:t> </a:t>
            </a:r>
            <a:r>
              <a:rPr sz="1100" spc="20" dirty="0">
                <a:solidFill>
                  <a:schemeClr val="tx1">
                    <a:lumMod val="85000"/>
                    <a:lumOff val="15000"/>
                  </a:schemeClr>
                </a:solidFill>
                <a:latin typeface="Montserrat" panose="00000500000000000000" pitchFamily="2" charset="0"/>
                <a:cs typeface="Tahoma"/>
              </a:rPr>
              <a:t>view</a:t>
            </a:r>
            <a:r>
              <a:rPr sz="1100" spc="-4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the</a:t>
            </a:r>
            <a:r>
              <a:rPr sz="1100" spc="-55" dirty="0">
                <a:solidFill>
                  <a:schemeClr val="tx1">
                    <a:lumMod val="85000"/>
                    <a:lumOff val="15000"/>
                  </a:schemeClr>
                </a:solidFill>
                <a:latin typeface="Montserrat" panose="00000500000000000000" pitchFamily="2" charset="0"/>
                <a:cs typeface="Tahoma"/>
              </a:rPr>
              <a:t> </a:t>
            </a:r>
            <a:r>
              <a:rPr sz="1100" dirty="0">
                <a:solidFill>
                  <a:schemeClr val="tx1">
                    <a:lumMod val="85000"/>
                    <a:lumOff val="15000"/>
                  </a:schemeClr>
                </a:solidFill>
                <a:latin typeface="Montserrat" panose="00000500000000000000" pitchFamily="2" charset="0"/>
                <a:cs typeface="Tahoma"/>
              </a:rPr>
              <a:t>list</a:t>
            </a:r>
            <a:r>
              <a:rPr sz="1100" spc="-45" dirty="0">
                <a:solidFill>
                  <a:schemeClr val="tx1">
                    <a:lumMod val="85000"/>
                    <a:lumOff val="15000"/>
                  </a:schemeClr>
                </a:solidFill>
                <a:latin typeface="Montserrat" panose="00000500000000000000" pitchFamily="2" charset="0"/>
                <a:cs typeface="Tahoma"/>
              </a:rPr>
              <a:t> </a:t>
            </a:r>
            <a:r>
              <a:rPr sz="1100" spc="45" dirty="0">
                <a:solidFill>
                  <a:schemeClr val="tx1">
                    <a:lumMod val="85000"/>
                    <a:lumOff val="15000"/>
                  </a:schemeClr>
                </a:solidFill>
                <a:latin typeface="Montserrat" panose="00000500000000000000" pitchFamily="2" charset="0"/>
                <a:cs typeface="Tahoma"/>
              </a:rPr>
              <a:t>of</a:t>
            </a:r>
            <a:r>
              <a:rPr sz="1100" spc="-50" dirty="0">
                <a:solidFill>
                  <a:schemeClr val="tx1">
                    <a:lumMod val="85000"/>
                    <a:lumOff val="15000"/>
                  </a:schemeClr>
                </a:solidFill>
                <a:latin typeface="Montserrat" panose="00000500000000000000" pitchFamily="2" charset="0"/>
                <a:cs typeface="Tahoma"/>
              </a:rPr>
              <a:t> </a:t>
            </a:r>
            <a:r>
              <a:rPr sz="1100" spc="15" dirty="0">
                <a:solidFill>
                  <a:schemeClr val="tx1">
                    <a:lumMod val="85000"/>
                    <a:lumOff val="15000"/>
                  </a:schemeClr>
                </a:solidFill>
                <a:latin typeface="Montserrat" panose="00000500000000000000" pitchFamily="2" charset="0"/>
                <a:cs typeface="Tahoma"/>
              </a:rPr>
              <a:t>participant</a:t>
            </a:r>
            <a:r>
              <a:rPr sz="1100" spc="-45" dirty="0">
                <a:solidFill>
                  <a:schemeClr val="tx1">
                    <a:lumMod val="85000"/>
                    <a:lumOff val="15000"/>
                  </a:schemeClr>
                </a:solidFill>
                <a:latin typeface="Montserrat" panose="00000500000000000000" pitchFamily="2" charset="0"/>
                <a:cs typeface="Tahoma"/>
              </a:rPr>
              <a:t> </a:t>
            </a:r>
            <a:r>
              <a:rPr sz="1100" spc="10" dirty="0">
                <a:solidFill>
                  <a:schemeClr val="tx1">
                    <a:lumMod val="85000"/>
                    <a:lumOff val="15000"/>
                  </a:schemeClr>
                </a:solidFill>
                <a:latin typeface="Montserrat" panose="00000500000000000000" pitchFamily="2" charset="0"/>
                <a:cs typeface="Tahoma"/>
              </a:rPr>
              <a:t>names.</a:t>
            </a:r>
            <a:endParaRPr sz="1100" dirty="0">
              <a:solidFill>
                <a:schemeClr val="tx1">
                  <a:lumMod val="85000"/>
                  <a:lumOff val="15000"/>
                </a:schemeClr>
              </a:solidFill>
              <a:latin typeface="Montserrat" panose="00000500000000000000" pitchFamily="2" charset="0"/>
              <a:cs typeface="Tahoma"/>
            </a:endParaRPr>
          </a:p>
        </p:txBody>
      </p:sp>
      <p:sp>
        <p:nvSpPr>
          <p:cNvPr id="6" name="object 9">
            <a:extLst>
              <a:ext uri="{FF2B5EF4-FFF2-40B4-BE49-F238E27FC236}">
                <a16:creationId xmlns:a16="http://schemas.microsoft.com/office/drawing/2014/main" id="{BEC7E534-F65D-48FB-AC1A-40E0D35B0A7A}"/>
              </a:ext>
            </a:extLst>
          </p:cNvPr>
          <p:cNvSpPr txBox="1"/>
          <p:nvPr/>
        </p:nvSpPr>
        <p:spPr>
          <a:xfrm>
            <a:off x="1677368" y="3847615"/>
            <a:ext cx="1588547" cy="351378"/>
          </a:xfrm>
          <a:prstGeom prst="rect">
            <a:avLst/>
          </a:prstGeom>
        </p:spPr>
        <p:txBody>
          <a:bodyPr vert="horz" wrap="square" lIns="0" tIns="12700" rIns="0" bIns="0" rtlCol="0">
            <a:spAutoFit/>
          </a:bodyPr>
          <a:lstStyle/>
          <a:p>
            <a:pPr marL="12700">
              <a:lnSpc>
                <a:spcPct val="100000"/>
              </a:lnSpc>
              <a:spcBef>
                <a:spcPts val="100"/>
              </a:spcBef>
            </a:pPr>
            <a:r>
              <a:rPr sz="1100" spc="40" dirty="0">
                <a:solidFill>
                  <a:schemeClr val="tx1">
                    <a:lumMod val="85000"/>
                    <a:lumOff val="15000"/>
                  </a:schemeClr>
                </a:solidFill>
                <a:latin typeface="Montserrat" panose="00000500000000000000" pitchFamily="2" charset="0"/>
                <a:cs typeface="Tahoma"/>
              </a:rPr>
              <a:t>Mute</a:t>
            </a:r>
            <a:r>
              <a:rPr sz="1100" spc="-80" dirty="0">
                <a:solidFill>
                  <a:schemeClr val="tx1">
                    <a:lumMod val="85000"/>
                    <a:lumOff val="15000"/>
                  </a:schemeClr>
                </a:solidFill>
                <a:latin typeface="Montserrat" panose="00000500000000000000" pitchFamily="2" charset="0"/>
                <a:cs typeface="Tahoma"/>
              </a:rPr>
              <a:t> </a:t>
            </a:r>
            <a:r>
              <a:rPr sz="1100" spc="20" dirty="0">
                <a:solidFill>
                  <a:schemeClr val="tx1">
                    <a:lumMod val="85000"/>
                    <a:lumOff val="15000"/>
                  </a:schemeClr>
                </a:solidFill>
                <a:latin typeface="Montserrat" panose="00000500000000000000" pitchFamily="2" charset="0"/>
                <a:cs typeface="Tahoma"/>
              </a:rPr>
              <a:t>yourself</a:t>
            </a:r>
            <a:r>
              <a:rPr sz="1100" spc="-45" dirty="0">
                <a:solidFill>
                  <a:schemeClr val="tx1">
                    <a:lumMod val="85000"/>
                    <a:lumOff val="15000"/>
                  </a:schemeClr>
                </a:solidFill>
                <a:latin typeface="Montserrat" panose="00000500000000000000" pitchFamily="2" charset="0"/>
                <a:cs typeface="Tahoma"/>
              </a:rPr>
              <a:t> </a:t>
            </a:r>
            <a:r>
              <a:rPr sz="1100" spc="40" dirty="0">
                <a:solidFill>
                  <a:schemeClr val="tx1">
                    <a:lumMod val="85000"/>
                    <a:lumOff val="15000"/>
                  </a:schemeClr>
                </a:solidFill>
                <a:latin typeface="Montserrat" panose="00000500000000000000" pitchFamily="2" charset="0"/>
                <a:cs typeface="Tahoma"/>
              </a:rPr>
              <a:t>when</a:t>
            </a:r>
            <a:r>
              <a:rPr sz="1100" spc="-55" dirty="0">
                <a:solidFill>
                  <a:schemeClr val="tx1">
                    <a:lumMod val="85000"/>
                    <a:lumOff val="15000"/>
                  </a:schemeClr>
                </a:solidFill>
                <a:latin typeface="Montserrat" panose="00000500000000000000" pitchFamily="2" charset="0"/>
                <a:cs typeface="Tahoma"/>
              </a:rPr>
              <a:t> </a:t>
            </a:r>
            <a:r>
              <a:rPr sz="1100" spc="40" dirty="0">
                <a:solidFill>
                  <a:schemeClr val="tx1">
                    <a:lumMod val="85000"/>
                    <a:lumOff val="15000"/>
                  </a:schemeClr>
                </a:solidFill>
                <a:latin typeface="Montserrat" panose="00000500000000000000" pitchFamily="2" charset="0"/>
                <a:cs typeface="Tahoma"/>
              </a:rPr>
              <a:t>you</a:t>
            </a:r>
            <a:r>
              <a:rPr sz="1100" spc="-55" dirty="0">
                <a:solidFill>
                  <a:schemeClr val="tx1">
                    <a:lumMod val="85000"/>
                    <a:lumOff val="15000"/>
                  </a:schemeClr>
                </a:solidFill>
                <a:latin typeface="Montserrat" panose="00000500000000000000" pitchFamily="2" charset="0"/>
                <a:cs typeface="Tahoma"/>
              </a:rPr>
              <a:t> </a:t>
            </a:r>
            <a:r>
              <a:rPr sz="1100" dirty="0">
                <a:solidFill>
                  <a:schemeClr val="tx1">
                    <a:lumMod val="85000"/>
                    <a:lumOff val="15000"/>
                  </a:schemeClr>
                </a:solidFill>
                <a:latin typeface="Montserrat" panose="00000500000000000000" pitchFamily="2" charset="0"/>
                <a:cs typeface="Tahoma"/>
              </a:rPr>
              <a:t>are</a:t>
            </a:r>
            <a:r>
              <a:rPr sz="1100" spc="-65" dirty="0">
                <a:solidFill>
                  <a:schemeClr val="tx1">
                    <a:lumMod val="85000"/>
                    <a:lumOff val="15000"/>
                  </a:schemeClr>
                </a:solidFill>
                <a:latin typeface="Montserrat" panose="00000500000000000000" pitchFamily="2" charset="0"/>
                <a:cs typeface="Tahoma"/>
              </a:rPr>
              <a:t> </a:t>
            </a:r>
            <a:r>
              <a:rPr sz="1100" spc="40" dirty="0">
                <a:solidFill>
                  <a:schemeClr val="tx1">
                    <a:lumMod val="85000"/>
                    <a:lumOff val="15000"/>
                  </a:schemeClr>
                </a:solidFill>
                <a:latin typeface="Montserrat" panose="00000500000000000000" pitchFamily="2" charset="0"/>
                <a:cs typeface="Tahoma"/>
              </a:rPr>
              <a:t>not</a:t>
            </a:r>
            <a:r>
              <a:rPr sz="1100" spc="-40" dirty="0">
                <a:solidFill>
                  <a:schemeClr val="tx1">
                    <a:lumMod val="85000"/>
                    <a:lumOff val="15000"/>
                  </a:schemeClr>
                </a:solidFill>
                <a:latin typeface="Montserrat" panose="00000500000000000000" pitchFamily="2" charset="0"/>
                <a:cs typeface="Tahoma"/>
              </a:rPr>
              <a:t> </a:t>
            </a:r>
            <a:r>
              <a:rPr sz="1100" spc="5" dirty="0">
                <a:solidFill>
                  <a:schemeClr val="tx1">
                    <a:lumMod val="85000"/>
                    <a:lumOff val="15000"/>
                  </a:schemeClr>
                </a:solidFill>
                <a:latin typeface="Montserrat" panose="00000500000000000000" pitchFamily="2" charset="0"/>
                <a:cs typeface="Tahoma"/>
              </a:rPr>
              <a:t>speaking.</a:t>
            </a:r>
            <a:endParaRPr sz="1100" dirty="0">
              <a:solidFill>
                <a:schemeClr val="tx1">
                  <a:lumMod val="85000"/>
                  <a:lumOff val="15000"/>
                </a:schemeClr>
              </a:solidFill>
              <a:latin typeface="Montserrat" panose="00000500000000000000" pitchFamily="2" charset="0"/>
              <a:cs typeface="Tahoma"/>
            </a:endParaRPr>
          </a:p>
        </p:txBody>
      </p:sp>
      <p:sp>
        <p:nvSpPr>
          <p:cNvPr id="12" name="object 15">
            <a:extLst>
              <a:ext uri="{FF2B5EF4-FFF2-40B4-BE49-F238E27FC236}">
                <a16:creationId xmlns:a16="http://schemas.microsoft.com/office/drawing/2014/main" id="{2D04E53E-EBEF-42F0-B00B-BDA790156AA5}"/>
              </a:ext>
            </a:extLst>
          </p:cNvPr>
          <p:cNvSpPr txBox="1"/>
          <p:nvPr/>
        </p:nvSpPr>
        <p:spPr>
          <a:xfrm>
            <a:off x="3265915" y="4285665"/>
            <a:ext cx="4447299" cy="351378"/>
          </a:xfrm>
          <a:prstGeom prst="rect">
            <a:avLst/>
          </a:prstGeom>
        </p:spPr>
        <p:txBody>
          <a:bodyPr vert="horz" wrap="square" lIns="0" tIns="12700" rIns="0" bIns="0" rtlCol="0">
            <a:spAutoFit/>
          </a:bodyPr>
          <a:lstStyle/>
          <a:p>
            <a:pPr marL="12700">
              <a:lnSpc>
                <a:spcPct val="100000"/>
              </a:lnSpc>
              <a:spcBef>
                <a:spcPts val="100"/>
              </a:spcBef>
            </a:pPr>
            <a:r>
              <a:rPr sz="1100" spc="15" dirty="0">
                <a:solidFill>
                  <a:schemeClr val="tx1">
                    <a:lumMod val="85000"/>
                    <a:lumOff val="15000"/>
                  </a:schemeClr>
                </a:solidFill>
                <a:latin typeface="Montserrat" panose="00000500000000000000" pitchFamily="2" charset="0"/>
                <a:cs typeface="Tahoma"/>
              </a:rPr>
              <a:t>Toggle</a:t>
            </a:r>
            <a:r>
              <a:rPr sz="1100" spc="-65" dirty="0">
                <a:solidFill>
                  <a:schemeClr val="tx1">
                    <a:lumMod val="85000"/>
                    <a:lumOff val="15000"/>
                  </a:schemeClr>
                </a:solidFill>
                <a:latin typeface="Montserrat" panose="00000500000000000000" pitchFamily="2" charset="0"/>
                <a:cs typeface="Tahoma"/>
              </a:rPr>
              <a:t> </a:t>
            </a:r>
            <a:r>
              <a:rPr sz="1100" spc="30" dirty="0">
                <a:solidFill>
                  <a:schemeClr val="tx1">
                    <a:lumMod val="85000"/>
                    <a:lumOff val="15000"/>
                  </a:schemeClr>
                </a:solidFill>
                <a:latin typeface="Montserrat" panose="00000500000000000000" pitchFamily="2" charset="0"/>
                <a:cs typeface="Tahoma"/>
              </a:rPr>
              <a:t>your</a:t>
            </a:r>
            <a:r>
              <a:rPr sz="1100" spc="-60" dirty="0">
                <a:solidFill>
                  <a:schemeClr val="tx1">
                    <a:lumMod val="85000"/>
                    <a:lumOff val="15000"/>
                  </a:schemeClr>
                </a:solidFill>
                <a:latin typeface="Montserrat" panose="00000500000000000000" pitchFamily="2" charset="0"/>
                <a:cs typeface="Tahoma"/>
              </a:rPr>
              <a:t> </a:t>
            </a:r>
            <a:r>
              <a:rPr sz="1100" spc="30" dirty="0">
                <a:solidFill>
                  <a:schemeClr val="tx1">
                    <a:lumMod val="85000"/>
                    <a:lumOff val="15000"/>
                  </a:schemeClr>
                </a:solidFill>
                <a:latin typeface="Montserrat" panose="00000500000000000000" pitchFamily="2" charset="0"/>
                <a:cs typeface="Tahoma"/>
              </a:rPr>
              <a:t>camera</a:t>
            </a:r>
            <a:r>
              <a:rPr sz="1100" spc="-75" dirty="0">
                <a:solidFill>
                  <a:schemeClr val="tx1">
                    <a:lumMod val="85000"/>
                    <a:lumOff val="15000"/>
                  </a:schemeClr>
                </a:solidFill>
                <a:latin typeface="Montserrat" panose="00000500000000000000" pitchFamily="2" charset="0"/>
                <a:cs typeface="Tahoma"/>
              </a:rPr>
              <a:t> </a:t>
            </a:r>
            <a:r>
              <a:rPr sz="1100" spc="65" dirty="0">
                <a:solidFill>
                  <a:schemeClr val="tx1">
                    <a:lumMod val="85000"/>
                    <a:lumOff val="15000"/>
                  </a:schemeClr>
                </a:solidFill>
                <a:latin typeface="Montserrat" panose="00000500000000000000" pitchFamily="2" charset="0"/>
                <a:cs typeface="Tahoma"/>
              </a:rPr>
              <a:t>on</a:t>
            </a:r>
            <a:r>
              <a:rPr sz="1100" spc="-5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and</a:t>
            </a:r>
            <a:r>
              <a:rPr sz="1100" spc="-50" dirty="0">
                <a:solidFill>
                  <a:schemeClr val="tx1">
                    <a:lumMod val="85000"/>
                    <a:lumOff val="15000"/>
                  </a:schemeClr>
                </a:solidFill>
                <a:latin typeface="Montserrat" panose="00000500000000000000" pitchFamily="2" charset="0"/>
                <a:cs typeface="Tahoma"/>
              </a:rPr>
              <a:t> </a:t>
            </a:r>
            <a:r>
              <a:rPr sz="1100" dirty="0">
                <a:solidFill>
                  <a:schemeClr val="tx1">
                    <a:lumMod val="85000"/>
                    <a:lumOff val="15000"/>
                  </a:schemeClr>
                </a:solidFill>
                <a:latin typeface="Montserrat" panose="00000500000000000000" pitchFamily="2" charset="0"/>
                <a:cs typeface="Tahoma"/>
              </a:rPr>
              <a:t>off.</a:t>
            </a:r>
            <a:r>
              <a:rPr lang="en-US" sz="1100" dirty="0">
                <a:solidFill>
                  <a:schemeClr val="tx1">
                    <a:lumMod val="85000"/>
                    <a:lumOff val="15000"/>
                  </a:schemeClr>
                </a:solidFill>
                <a:latin typeface="Montserrat" panose="00000500000000000000" pitchFamily="2" charset="0"/>
                <a:cs typeface="Tahoma"/>
              </a:rPr>
              <a:t> Camera can be toggled on during your introduction and during your relevant Q&amp;A</a:t>
            </a:r>
            <a:endParaRPr sz="1100" dirty="0">
              <a:solidFill>
                <a:schemeClr val="tx1">
                  <a:lumMod val="85000"/>
                  <a:lumOff val="15000"/>
                </a:schemeClr>
              </a:solidFill>
              <a:latin typeface="Montserrat" panose="00000500000000000000" pitchFamily="2" charset="0"/>
              <a:cs typeface="Tahoma"/>
            </a:endParaRPr>
          </a:p>
        </p:txBody>
      </p:sp>
      <p:sp>
        <p:nvSpPr>
          <p:cNvPr id="16" name="object 19">
            <a:extLst>
              <a:ext uri="{FF2B5EF4-FFF2-40B4-BE49-F238E27FC236}">
                <a16:creationId xmlns:a16="http://schemas.microsoft.com/office/drawing/2014/main" id="{41483309-9881-498F-96C0-D4DA2F3BFA92}"/>
              </a:ext>
            </a:extLst>
          </p:cNvPr>
          <p:cNvSpPr txBox="1"/>
          <p:nvPr/>
        </p:nvSpPr>
        <p:spPr>
          <a:xfrm>
            <a:off x="7462765" y="3418023"/>
            <a:ext cx="1604645" cy="689932"/>
          </a:xfrm>
          <a:prstGeom prst="rect">
            <a:avLst/>
          </a:prstGeom>
        </p:spPr>
        <p:txBody>
          <a:bodyPr vert="horz" wrap="square" lIns="0" tIns="12700" rIns="0" bIns="0" rtlCol="0">
            <a:spAutoFit/>
          </a:bodyPr>
          <a:lstStyle/>
          <a:p>
            <a:pPr marL="12700" marR="5080">
              <a:lnSpc>
                <a:spcPct val="100000"/>
              </a:lnSpc>
              <a:spcBef>
                <a:spcPts val="100"/>
              </a:spcBef>
            </a:pPr>
            <a:r>
              <a:rPr sz="1100" spc="30" dirty="0">
                <a:solidFill>
                  <a:schemeClr val="tx1">
                    <a:lumMod val="85000"/>
                    <a:lumOff val="15000"/>
                  </a:schemeClr>
                </a:solidFill>
                <a:latin typeface="Montserrat" panose="00000500000000000000" pitchFamily="2" charset="0"/>
                <a:cs typeface="Tahoma"/>
              </a:rPr>
              <a:t>Use </a:t>
            </a:r>
            <a:r>
              <a:rPr sz="1100" spc="25" dirty="0">
                <a:solidFill>
                  <a:schemeClr val="tx1">
                    <a:lumMod val="85000"/>
                    <a:lumOff val="15000"/>
                  </a:schemeClr>
                </a:solidFill>
                <a:latin typeface="Montserrat" panose="00000500000000000000" pitchFamily="2" charset="0"/>
                <a:cs typeface="Tahoma"/>
              </a:rPr>
              <a:t>reactions </a:t>
            </a:r>
            <a:r>
              <a:rPr sz="1100" spc="20" dirty="0">
                <a:solidFill>
                  <a:schemeClr val="tx1">
                    <a:lumMod val="85000"/>
                    <a:lumOff val="15000"/>
                  </a:schemeClr>
                </a:solidFill>
                <a:latin typeface="Montserrat" panose="00000500000000000000" pitchFamily="2" charset="0"/>
                <a:cs typeface="Tahoma"/>
              </a:rPr>
              <a:t>during  </a:t>
            </a:r>
            <a:r>
              <a:rPr sz="1100" spc="15" dirty="0">
                <a:solidFill>
                  <a:schemeClr val="tx1">
                    <a:lumMod val="85000"/>
                    <a:lumOff val="15000"/>
                  </a:schemeClr>
                </a:solidFill>
                <a:latin typeface="Montserrat" panose="00000500000000000000" pitchFamily="2" charset="0"/>
                <a:cs typeface="Tahoma"/>
              </a:rPr>
              <a:t>sessions </a:t>
            </a:r>
            <a:r>
              <a:rPr sz="1100" spc="50" dirty="0">
                <a:solidFill>
                  <a:schemeClr val="tx1">
                    <a:lumMod val="85000"/>
                    <a:lumOff val="15000"/>
                  </a:schemeClr>
                </a:solidFill>
                <a:latin typeface="Montserrat" panose="00000500000000000000" pitchFamily="2" charset="0"/>
                <a:cs typeface="Tahoma"/>
              </a:rPr>
              <a:t>to</a:t>
            </a:r>
            <a:r>
              <a:rPr sz="1100" spc="-270" dirty="0">
                <a:solidFill>
                  <a:schemeClr val="tx1">
                    <a:lumMod val="85000"/>
                    <a:lumOff val="15000"/>
                  </a:schemeClr>
                </a:solidFill>
                <a:latin typeface="Montserrat" panose="00000500000000000000" pitchFamily="2" charset="0"/>
                <a:cs typeface="Tahoma"/>
              </a:rPr>
              <a:t> </a:t>
            </a:r>
            <a:r>
              <a:rPr sz="1100" spc="15" dirty="0">
                <a:solidFill>
                  <a:schemeClr val="tx1">
                    <a:lumMod val="85000"/>
                    <a:lumOff val="15000"/>
                  </a:schemeClr>
                </a:solidFill>
                <a:latin typeface="Montserrat" panose="00000500000000000000" pitchFamily="2" charset="0"/>
                <a:cs typeface="Tahoma"/>
              </a:rPr>
              <a:t>clap, </a:t>
            </a:r>
            <a:r>
              <a:rPr sz="1100" spc="10" dirty="0">
                <a:solidFill>
                  <a:schemeClr val="tx1">
                    <a:lumMod val="85000"/>
                    <a:lumOff val="15000"/>
                  </a:schemeClr>
                </a:solidFill>
                <a:latin typeface="Montserrat" panose="00000500000000000000" pitchFamily="2" charset="0"/>
                <a:cs typeface="Tahoma"/>
              </a:rPr>
              <a:t>give </a:t>
            </a:r>
            <a:r>
              <a:rPr sz="1100" spc="-10" dirty="0">
                <a:solidFill>
                  <a:schemeClr val="tx1">
                    <a:lumMod val="85000"/>
                    <a:lumOff val="15000"/>
                  </a:schemeClr>
                </a:solidFill>
                <a:latin typeface="Montserrat" panose="00000500000000000000" pitchFamily="2" charset="0"/>
                <a:cs typeface="Tahoma"/>
              </a:rPr>
              <a:t>a  </a:t>
            </a:r>
            <a:r>
              <a:rPr sz="1100" spc="35" dirty="0">
                <a:solidFill>
                  <a:schemeClr val="tx1">
                    <a:lumMod val="85000"/>
                    <a:lumOff val="15000"/>
                  </a:schemeClr>
                </a:solidFill>
                <a:latin typeface="Montserrat" panose="00000500000000000000" pitchFamily="2" charset="0"/>
                <a:cs typeface="Tahoma"/>
              </a:rPr>
              <a:t>thumbs </a:t>
            </a:r>
            <a:r>
              <a:rPr sz="1100" dirty="0">
                <a:solidFill>
                  <a:schemeClr val="tx1">
                    <a:lumMod val="85000"/>
                    <a:lumOff val="15000"/>
                  </a:schemeClr>
                </a:solidFill>
                <a:latin typeface="Montserrat" panose="00000500000000000000" pitchFamily="2" charset="0"/>
                <a:cs typeface="Tahoma"/>
              </a:rPr>
              <a:t>up, </a:t>
            </a:r>
            <a:r>
              <a:rPr sz="1100" spc="25" dirty="0">
                <a:solidFill>
                  <a:schemeClr val="tx1">
                    <a:lumMod val="85000"/>
                    <a:lumOff val="15000"/>
                  </a:schemeClr>
                </a:solidFill>
                <a:latin typeface="Montserrat" panose="00000500000000000000" pitchFamily="2" charset="0"/>
                <a:cs typeface="Tahoma"/>
              </a:rPr>
              <a:t>and</a:t>
            </a:r>
            <a:r>
              <a:rPr sz="1100" spc="-254" dirty="0">
                <a:solidFill>
                  <a:schemeClr val="tx1">
                    <a:lumMod val="85000"/>
                    <a:lumOff val="15000"/>
                  </a:schemeClr>
                </a:solidFill>
                <a:latin typeface="Montserrat" panose="00000500000000000000" pitchFamily="2" charset="0"/>
                <a:cs typeface="Tahoma"/>
              </a:rPr>
              <a:t> </a:t>
            </a:r>
            <a:r>
              <a:rPr sz="1100" spc="30" dirty="0">
                <a:solidFill>
                  <a:schemeClr val="tx1">
                    <a:lumMod val="85000"/>
                    <a:lumOff val="15000"/>
                  </a:schemeClr>
                </a:solidFill>
                <a:latin typeface="Montserrat" panose="00000500000000000000" pitchFamily="2" charset="0"/>
                <a:cs typeface="Tahoma"/>
              </a:rPr>
              <a:t>more!</a:t>
            </a:r>
            <a:endParaRPr sz="1100" dirty="0">
              <a:solidFill>
                <a:schemeClr val="tx1">
                  <a:lumMod val="85000"/>
                  <a:lumOff val="15000"/>
                </a:schemeClr>
              </a:solidFill>
              <a:latin typeface="Montserrat" panose="00000500000000000000" pitchFamily="2" charset="0"/>
              <a:cs typeface="Tahoma"/>
            </a:endParaRPr>
          </a:p>
        </p:txBody>
      </p:sp>
      <p:sp>
        <p:nvSpPr>
          <p:cNvPr id="17" name="object 20">
            <a:extLst>
              <a:ext uri="{FF2B5EF4-FFF2-40B4-BE49-F238E27FC236}">
                <a16:creationId xmlns:a16="http://schemas.microsoft.com/office/drawing/2014/main" id="{56BD4F42-D102-4681-82DD-194622B98324}"/>
              </a:ext>
            </a:extLst>
          </p:cNvPr>
          <p:cNvSpPr txBox="1"/>
          <p:nvPr/>
        </p:nvSpPr>
        <p:spPr>
          <a:xfrm>
            <a:off x="6584508" y="5898073"/>
            <a:ext cx="5156200" cy="520655"/>
          </a:xfrm>
          <a:prstGeom prst="rect">
            <a:avLst/>
          </a:prstGeom>
        </p:spPr>
        <p:txBody>
          <a:bodyPr vert="horz" wrap="square" lIns="0" tIns="12700" rIns="0" bIns="0" rtlCol="0">
            <a:spAutoFit/>
          </a:bodyPr>
          <a:lstStyle/>
          <a:p>
            <a:pPr marL="12700" marR="5080">
              <a:lnSpc>
                <a:spcPct val="100000"/>
              </a:lnSpc>
              <a:spcBef>
                <a:spcPts val="100"/>
              </a:spcBef>
            </a:pPr>
            <a:r>
              <a:rPr sz="1100" spc="45" dirty="0">
                <a:solidFill>
                  <a:schemeClr val="tx1">
                    <a:lumMod val="85000"/>
                    <a:lumOff val="15000"/>
                  </a:schemeClr>
                </a:solidFill>
                <a:latin typeface="Montserrat" panose="00000500000000000000" pitchFamily="2" charset="0"/>
                <a:cs typeface="Tahoma"/>
              </a:rPr>
              <a:t>Chat</a:t>
            </a:r>
            <a:r>
              <a:rPr sz="1100" spc="-6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with</a:t>
            </a:r>
            <a:r>
              <a:rPr sz="1100" spc="-50" dirty="0">
                <a:solidFill>
                  <a:schemeClr val="tx1">
                    <a:lumMod val="85000"/>
                    <a:lumOff val="15000"/>
                  </a:schemeClr>
                </a:solidFill>
                <a:latin typeface="Montserrat" panose="00000500000000000000" pitchFamily="2" charset="0"/>
                <a:cs typeface="Tahoma"/>
              </a:rPr>
              <a:t> </a:t>
            </a:r>
            <a:r>
              <a:rPr lang="en-US" sz="1100" spc="-50" dirty="0">
                <a:solidFill>
                  <a:schemeClr val="tx1">
                    <a:lumMod val="85000"/>
                    <a:lumOff val="15000"/>
                  </a:schemeClr>
                </a:solidFill>
                <a:latin typeface="Montserrat" panose="00000500000000000000" pitchFamily="2" charset="0"/>
                <a:cs typeface="Tahoma"/>
              </a:rPr>
              <a:t>staff, </a:t>
            </a:r>
            <a:r>
              <a:rPr lang="en-US" sz="1100" spc="10" dirty="0">
                <a:solidFill>
                  <a:schemeClr val="tx1">
                    <a:lumMod val="85000"/>
                    <a:lumOff val="15000"/>
                  </a:schemeClr>
                </a:solidFill>
                <a:latin typeface="Montserrat" panose="00000500000000000000" pitchFamily="2" charset="0"/>
                <a:cs typeface="Tahoma"/>
              </a:rPr>
              <a:t>other </a:t>
            </a:r>
            <a:r>
              <a:rPr sz="1100" spc="-5" dirty="0">
                <a:solidFill>
                  <a:schemeClr val="tx1">
                    <a:lumMod val="85000"/>
                    <a:lumOff val="15000"/>
                  </a:schemeClr>
                </a:solidFill>
                <a:latin typeface="Montserrat" panose="00000500000000000000" pitchFamily="2" charset="0"/>
                <a:cs typeface="Tahoma"/>
              </a:rPr>
              <a:t>speakers,</a:t>
            </a:r>
            <a:r>
              <a:rPr sz="1100" spc="-3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and</a:t>
            </a:r>
            <a:r>
              <a:rPr sz="1100" spc="-35" dirty="0">
                <a:solidFill>
                  <a:schemeClr val="tx1">
                    <a:lumMod val="85000"/>
                    <a:lumOff val="15000"/>
                  </a:schemeClr>
                </a:solidFill>
                <a:latin typeface="Montserrat" panose="00000500000000000000" pitchFamily="2" charset="0"/>
                <a:cs typeface="Tahoma"/>
              </a:rPr>
              <a:t> </a:t>
            </a:r>
            <a:r>
              <a:rPr sz="1100" spc="15" dirty="0">
                <a:solidFill>
                  <a:schemeClr val="tx1">
                    <a:lumMod val="85000"/>
                    <a:lumOff val="15000"/>
                  </a:schemeClr>
                </a:solidFill>
                <a:latin typeface="Montserrat" panose="00000500000000000000" pitchFamily="2" charset="0"/>
                <a:cs typeface="Tahoma"/>
              </a:rPr>
              <a:t>session</a:t>
            </a:r>
            <a:r>
              <a:rPr sz="1100" spc="-5" dirty="0">
                <a:solidFill>
                  <a:schemeClr val="tx1">
                    <a:lumMod val="85000"/>
                    <a:lumOff val="15000"/>
                  </a:schemeClr>
                </a:solidFill>
                <a:latin typeface="Montserrat" panose="00000500000000000000" pitchFamily="2" charset="0"/>
                <a:cs typeface="Tahoma"/>
              </a:rPr>
              <a:t> </a:t>
            </a:r>
            <a:r>
              <a:rPr sz="1100" spc="5" dirty="0">
                <a:solidFill>
                  <a:schemeClr val="tx1">
                    <a:lumMod val="85000"/>
                    <a:lumOff val="15000"/>
                  </a:schemeClr>
                </a:solidFill>
                <a:latin typeface="Montserrat" panose="00000500000000000000" pitchFamily="2" charset="0"/>
                <a:cs typeface="Tahoma"/>
              </a:rPr>
              <a:t>hosts</a:t>
            </a:r>
            <a:r>
              <a:rPr sz="1100" spc="25" dirty="0">
                <a:solidFill>
                  <a:schemeClr val="tx1">
                    <a:lumMod val="85000"/>
                    <a:lumOff val="15000"/>
                  </a:schemeClr>
                </a:solidFill>
                <a:latin typeface="Montserrat" panose="00000500000000000000" pitchFamily="2" charset="0"/>
                <a:cs typeface="Tahoma"/>
              </a:rPr>
              <a:t>.</a:t>
            </a:r>
            <a:r>
              <a:rPr sz="1100" spc="-50" dirty="0">
                <a:solidFill>
                  <a:schemeClr val="tx1">
                    <a:lumMod val="85000"/>
                    <a:lumOff val="15000"/>
                  </a:schemeClr>
                </a:solidFill>
                <a:latin typeface="Montserrat" panose="00000500000000000000" pitchFamily="2" charset="0"/>
                <a:cs typeface="Tahoma"/>
              </a:rPr>
              <a:t> </a:t>
            </a:r>
            <a:r>
              <a:rPr lang="en-US" sz="1100" spc="-50" dirty="0">
                <a:solidFill>
                  <a:schemeClr val="tx1">
                    <a:lumMod val="85000"/>
                    <a:lumOff val="15000"/>
                  </a:schemeClr>
                </a:solidFill>
                <a:latin typeface="Montserrat" panose="00000500000000000000" pitchFamily="2" charset="0"/>
                <a:cs typeface="Tahoma"/>
              </a:rPr>
              <a:t>Attendees will ask questions on the Virtual Venue. </a:t>
            </a:r>
            <a:r>
              <a:rPr sz="1100" spc="65" dirty="0">
                <a:solidFill>
                  <a:schemeClr val="tx1">
                    <a:lumMod val="85000"/>
                    <a:lumOff val="15000"/>
                  </a:schemeClr>
                </a:solidFill>
                <a:latin typeface="Montserrat" panose="00000500000000000000" pitchFamily="2" charset="0"/>
                <a:cs typeface="Tahoma"/>
              </a:rPr>
              <a:t>Choose</a:t>
            </a:r>
            <a:r>
              <a:rPr sz="1100" spc="-35"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the</a:t>
            </a:r>
            <a:r>
              <a:rPr sz="1100" spc="-60" dirty="0">
                <a:solidFill>
                  <a:schemeClr val="tx1">
                    <a:lumMod val="85000"/>
                    <a:lumOff val="15000"/>
                  </a:schemeClr>
                </a:solidFill>
                <a:latin typeface="Montserrat" panose="00000500000000000000" pitchFamily="2" charset="0"/>
                <a:cs typeface="Tahoma"/>
              </a:rPr>
              <a:t> </a:t>
            </a:r>
            <a:r>
              <a:rPr sz="1100" spc="30" dirty="0">
                <a:solidFill>
                  <a:schemeClr val="tx1">
                    <a:lumMod val="85000"/>
                    <a:lumOff val="15000"/>
                  </a:schemeClr>
                </a:solidFill>
                <a:latin typeface="Montserrat" panose="00000500000000000000" pitchFamily="2" charset="0"/>
                <a:cs typeface="Tahoma"/>
              </a:rPr>
              <a:t>audience</a:t>
            </a:r>
            <a:r>
              <a:rPr sz="1100" spc="-45" dirty="0">
                <a:solidFill>
                  <a:schemeClr val="tx1">
                    <a:lumMod val="85000"/>
                    <a:lumOff val="15000"/>
                  </a:schemeClr>
                </a:solidFill>
                <a:latin typeface="Montserrat" panose="00000500000000000000" pitchFamily="2" charset="0"/>
                <a:cs typeface="Tahoma"/>
              </a:rPr>
              <a:t> </a:t>
            </a:r>
            <a:r>
              <a:rPr sz="1100" spc="40" dirty="0">
                <a:solidFill>
                  <a:schemeClr val="tx1">
                    <a:lumMod val="85000"/>
                    <a:lumOff val="15000"/>
                  </a:schemeClr>
                </a:solidFill>
                <a:latin typeface="Montserrat" panose="00000500000000000000" pitchFamily="2" charset="0"/>
                <a:cs typeface="Tahoma"/>
              </a:rPr>
              <a:t>from</a:t>
            </a:r>
            <a:r>
              <a:rPr sz="1100" spc="-50"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the</a:t>
            </a:r>
            <a:r>
              <a:rPr sz="1100" spc="-55" dirty="0">
                <a:solidFill>
                  <a:schemeClr val="tx1">
                    <a:lumMod val="85000"/>
                    <a:lumOff val="15000"/>
                  </a:schemeClr>
                </a:solidFill>
                <a:latin typeface="Montserrat" panose="00000500000000000000" pitchFamily="2" charset="0"/>
                <a:cs typeface="Tahoma"/>
              </a:rPr>
              <a:t> </a:t>
            </a:r>
            <a:r>
              <a:rPr sz="1100" spc="40" dirty="0">
                <a:solidFill>
                  <a:schemeClr val="tx1">
                    <a:lumMod val="85000"/>
                    <a:lumOff val="15000"/>
                  </a:schemeClr>
                </a:solidFill>
                <a:latin typeface="Montserrat" panose="00000500000000000000" pitchFamily="2" charset="0"/>
                <a:cs typeface="Tahoma"/>
              </a:rPr>
              <a:t>drop</a:t>
            </a:r>
            <a:r>
              <a:rPr sz="1100" spc="-45" dirty="0">
                <a:solidFill>
                  <a:schemeClr val="tx1">
                    <a:lumMod val="85000"/>
                    <a:lumOff val="15000"/>
                  </a:schemeClr>
                </a:solidFill>
                <a:latin typeface="Montserrat" panose="00000500000000000000" pitchFamily="2" charset="0"/>
                <a:cs typeface="Tahoma"/>
              </a:rPr>
              <a:t> </a:t>
            </a:r>
            <a:r>
              <a:rPr sz="1100" spc="60" dirty="0">
                <a:solidFill>
                  <a:schemeClr val="tx1">
                    <a:lumMod val="85000"/>
                    <a:lumOff val="15000"/>
                  </a:schemeClr>
                </a:solidFill>
                <a:latin typeface="Montserrat" panose="00000500000000000000" pitchFamily="2" charset="0"/>
                <a:cs typeface="Tahoma"/>
              </a:rPr>
              <a:t>down</a:t>
            </a:r>
            <a:r>
              <a:rPr sz="1100" spc="-35" dirty="0">
                <a:solidFill>
                  <a:schemeClr val="tx1">
                    <a:lumMod val="85000"/>
                    <a:lumOff val="15000"/>
                  </a:schemeClr>
                </a:solidFill>
                <a:latin typeface="Montserrat" panose="00000500000000000000" pitchFamily="2" charset="0"/>
                <a:cs typeface="Tahoma"/>
              </a:rPr>
              <a:t> </a:t>
            </a:r>
            <a:r>
              <a:rPr sz="1100" spc="25" dirty="0">
                <a:solidFill>
                  <a:schemeClr val="tx1">
                    <a:lumMod val="85000"/>
                    <a:lumOff val="15000"/>
                  </a:schemeClr>
                </a:solidFill>
                <a:latin typeface="Montserrat" panose="00000500000000000000" pitchFamily="2" charset="0"/>
                <a:cs typeface="Tahoma"/>
              </a:rPr>
              <a:t>menu.</a:t>
            </a:r>
            <a:endParaRPr sz="1100" dirty="0">
              <a:solidFill>
                <a:schemeClr val="tx1">
                  <a:lumMod val="85000"/>
                  <a:lumOff val="15000"/>
                </a:schemeClr>
              </a:solidFill>
              <a:latin typeface="Montserrat" panose="00000500000000000000" pitchFamily="2" charset="0"/>
              <a:cs typeface="Tahoma"/>
            </a:endParaRPr>
          </a:p>
        </p:txBody>
      </p:sp>
      <p:sp>
        <p:nvSpPr>
          <p:cNvPr id="27" name="object 31">
            <a:extLst>
              <a:ext uri="{FF2B5EF4-FFF2-40B4-BE49-F238E27FC236}">
                <a16:creationId xmlns:a16="http://schemas.microsoft.com/office/drawing/2014/main" id="{9F7B7DF4-CBF0-484C-AD09-4D87BA79E54B}"/>
              </a:ext>
            </a:extLst>
          </p:cNvPr>
          <p:cNvSpPr txBox="1"/>
          <p:nvPr/>
        </p:nvSpPr>
        <p:spPr>
          <a:xfrm>
            <a:off x="9512158" y="3380722"/>
            <a:ext cx="1128322" cy="119905"/>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lang="en-US" sz="700" spc="-5" dirty="0">
                <a:latin typeface="TT Norms"/>
                <a:cs typeface="TT Norms"/>
              </a:rPr>
              <a:t>LWHRA Office (Host)</a:t>
            </a:r>
            <a:endParaRPr sz="700" dirty="0">
              <a:latin typeface="TT Norms"/>
              <a:cs typeface="TT Norms"/>
            </a:endParaRPr>
          </a:p>
        </p:txBody>
      </p:sp>
      <p:sp>
        <p:nvSpPr>
          <p:cNvPr id="26" name="object 29">
            <a:extLst>
              <a:ext uri="{FF2B5EF4-FFF2-40B4-BE49-F238E27FC236}">
                <a16:creationId xmlns:a16="http://schemas.microsoft.com/office/drawing/2014/main" id="{FA964D02-E8C5-469F-B46D-1996E36F8E43}"/>
              </a:ext>
            </a:extLst>
          </p:cNvPr>
          <p:cNvSpPr txBox="1"/>
          <p:nvPr/>
        </p:nvSpPr>
        <p:spPr>
          <a:xfrm>
            <a:off x="10774669" y="4453110"/>
            <a:ext cx="1252901" cy="197490"/>
          </a:xfrm>
          <a:prstGeom prst="rect">
            <a:avLst/>
          </a:prstGeom>
        </p:spPr>
        <p:txBody>
          <a:bodyPr vert="horz" wrap="square" lIns="0" tIns="12700" rIns="0" bIns="0" rtlCol="0">
            <a:spAutoFit/>
          </a:bodyPr>
          <a:lstStyle/>
          <a:p>
            <a:pPr marL="12700">
              <a:lnSpc>
                <a:spcPct val="100000"/>
              </a:lnSpc>
              <a:spcBef>
                <a:spcPts val="100"/>
              </a:spcBef>
            </a:pPr>
            <a:r>
              <a:rPr sz="1200" spc="-5" dirty="0">
                <a:solidFill>
                  <a:schemeClr val="tx1">
                    <a:lumMod val="85000"/>
                    <a:lumOff val="15000"/>
                  </a:schemeClr>
                </a:solidFill>
                <a:latin typeface="Montserrat" panose="00000500000000000000" pitchFamily="2" charset="0"/>
                <a:cs typeface="Tahoma"/>
              </a:rPr>
              <a:t>Exit </a:t>
            </a:r>
            <a:r>
              <a:rPr sz="1200" spc="25" dirty="0">
                <a:solidFill>
                  <a:schemeClr val="tx1">
                    <a:lumMod val="85000"/>
                    <a:lumOff val="15000"/>
                  </a:schemeClr>
                </a:solidFill>
                <a:latin typeface="Montserrat" panose="00000500000000000000" pitchFamily="2" charset="0"/>
                <a:cs typeface="Tahoma"/>
              </a:rPr>
              <a:t>the</a:t>
            </a:r>
            <a:r>
              <a:rPr sz="1200" spc="-155" dirty="0">
                <a:solidFill>
                  <a:schemeClr val="tx1">
                    <a:lumMod val="85000"/>
                    <a:lumOff val="15000"/>
                  </a:schemeClr>
                </a:solidFill>
                <a:latin typeface="Montserrat" panose="00000500000000000000" pitchFamily="2" charset="0"/>
                <a:cs typeface="Tahoma"/>
              </a:rPr>
              <a:t> </a:t>
            </a:r>
            <a:r>
              <a:rPr sz="1200" spc="5" dirty="0">
                <a:solidFill>
                  <a:schemeClr val="tx1">
                    <a:lumMod val="85000"/>
                    <a:lumOff val="15000"/>
                  </a:schemeClr>
                </a:solidFill>
                <a:latin typeface="Montserrat" panose="00000500000000000000" pitchFamily="2" charset="0"/>
                <a:cs typeface="Tahoma"/>
              </a:rPr>
              <a:t>session.</a:t>
            </a:r>
            <a:endParaRPr sz="1200" dirty="0">
              <a:solidFill>
                <a:schemeClr val="tx1">
                  <a:lumMod val="85000"/>
                  <a:lumOff val="15000"/>
                </a:schemeClr>
              </a:solidFill>
              <a:latin typeface="Montserrat" panose="00000500000000000000" pitchFamily="2" charset="0"/>
              <a:cs typeface="Tahoma"/>
            </a:endParaRPr>
          </a:p>
        </p:txBody>
      </p:sp>
      <p:grpSp>
        <p:nvGrpSpPr>
          <p:cNvPr id="7" name="Group 6">
            <a:extLst>
              <a:ext uri="{FF2B5EF4-FFF2-40B4-BE49-F238E27FC236}">
                <a16:creationId xmlns:a16="http://schemas.microsoft.com/office/drawing/2014/main" id="{6F63FE34-BFAD-4643-B94E-FD5E23DCE29E}"/>
              </a:ext>
            </a:extLst>
          </p:cNvPr>
          <p:cNvGrpSpPr/>
          <p:nvPr/>
        </p:nvGrpSpPr>
        <p:grpSpPr>
          <a:xfrm>
            <a:off x="9326126" y="563527"/>
            <a:ext cx="2783305" cy="3115310"/>
            <a:chOff x="9326126" y="954146"/>
            <a:chExt cx="2783305" cy="3115310"/>
          </a:xfrm>
        </p:grpSpPr>
        <p:pic>
          <p:nvPicPr>
            <p:cNvPr id="35" name="Picture 34">
              <a:extLst>
                <a:ext uri="{FF2B5EF4-FFF2-40B4-BE49-F238E27FC236}">
                  <a16:creationId xmlns:a16="http://schemas.microsoft.com/office/drawing/2014/main" id="{95A44488-ACF1-4FE3-823B-2BC6A8442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126" y="954146"/>
              <a:ext cx="2783305" cy="3115310"/>
            </a:xfrm>
            <a:prstGeom prst="rect">
              <a:avLst/>
            </a:prstGeom>
          </p:spPr>
        </p:pic>
        <p:sp>
          <p:nvSpPr>
            <p:cNvPr id="36" name="object 31">
              <a:extLst>
                <a:ext uri="{FF2B5EF4-FFF2-40B4-BE49-F238E27FC236}">
                  <a16:creationId xmlns:a16="http://schemas.microsoft.com/office/drawing/2014/main" id="{4CC42534-D55C-45D7-A257-A9486E820F62}"/>
                </a:ext>
              </a:extLst>
            </p:cNvPr>
            <p:cNvSpPr txBox="1"/>
            <p:nvPr/>
          </p:nvSpPr>
          <p:spPr>
            <a:xfrm>
              <a:off x="9783090" y="3334129"/>
              <a:ext cx="1128322" cy="135293"/>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lang="en-US" sz="800" spc="-5" dirty="0">
                  <a:latin typeface="Montserrat Medium" panose="00000600000000000000" pitchFamily="2" charset="0"/>
                  <a:cs typeface="TT Norms"/>
                </a:rPr>
                <a:t>CERF Office (Host)</a:t>
              </a:r>
              <a:endParaRPr sz="800" dirty="0">
                <a:latin typeface="Montserrat Medium" panose="00000600000000000000" pitchFamily="2" charset="0"/>
                <a:cs typeface="TT Norms"/>
              </a:endParaRPr>
            </a:p>
          </p:txBody>
        </p:sp>
        <p:sp>
          <p:nvSpPr>
            <p:cNvPr id="41" name="object 32">
              <a:extLst>
                <a:ext uri="{FF2B5EF4-FFF2-40B4-BE49-F238E27FC236}">
                  <a16:creationId xmlns:a16="http://schemas.microsoft.com/office/drawing/2014/main" id="{E80CEF87-C1FD-46E7-9F8C-CE7F1C0FA6E1}"/>
                </a:ext>
              </a:extLst>
            </p:cNvPr>
            <p:cNvSpPr txBox="1"/>
            <p:nvPr/>
          </p:nvSpPr>
          <p:spPr>
            <a:xfrm>
              <a:off x="9727864" y="3555847"/>
              <a:ext cx="1967421" cy="293157"/>
            </a:xfrm>
            <a:prstGeom prst="rect">
              <a:avLst/>
            </a:prstGeom>
            <a:solidFill>
              <a:srgbClr val="FFFFFF"/>
            </a:solidFill>
          </p:spPr>
          <p:txBody>
            <a:bodyPr vert="horz" wrap="square" lIns="0" tIns="9525" rIns="0" bIns="0" rtlCol="0">
              <a:spAutoFit/>
            </a:bodyPr>
            <a:lstStyle/>
            <a:p>
              <a:pPr marL="90170" marR="1085850">
                <a:lnSpc>
                  <a:spcPct val="131100"/>
                </a:lnSpc>
                <a:spcBef>
                  <a:spcPts val="75"/>
                </a:spcBef>
              </a:pPr>
              <a:r>
                <a:rPr sz="700" spc="-5" dirty="0">
                  <a:solidFill>
                    <a:schemeClr val="bg1"/>
                  </a:solidFill>
                  <a:latin typeface="Arial" panose="020B0604020202020204" pitchFamily="34" charset="0"/>
                  <a:cs typeface="Arial" panose="020B0604020202020204" pitchFamily="34" charset="0"/>
                </a:rPr>
                <a:t>John</a:t>
              </a:r>
              <a:r>
                <a:rPr sz="700" spc="-55" dirty="0">
                  <a:solidFill>
                    <a:schemeClr val="bg1"/>
                  </a:solidFill>
                  <a:latin typeface="Arial" panose="020B0604020202020204" pitchFamily="34" charset="0"/>
                  <a:cs typeface="Arial" panose="020B0604020202020204" pitchFamily="34" charset="0"/>
                </a:rPr>
                <a:t> </a:t>
              </a:r>
              <a:r>
                <a:rPr sz="700" spc="-10" dirty="0">
                  <a:solidFill>
                    <a:schemeClr val="bg1"/>
                  </a:solidFill>
                  <a:latin typeface="Arial" panose="020B0604020202020204" pitchFamily="34" charset="0"/>
                  <a:cs typeface="Arial" panose="020B0604020202020204" pitchFamily="34" charset="0"/>
                </a:rPr>
                <a:t>Smith  </a:t>
              </a:r>
              <a:endParaRPr lang="en-US" sz="700" spc="-10" dirty="0">
                <a:solidFill>
                  <a:schemeClr val="bg1"/>
                </a:solidFill>
                <a:latin typeface="Arial" panose="020B0604020202020204" pitchFamily="34" charset="0"/>
                <a:cs typeface="Arial" panose="020B0604020202020204" pitchFamily="34" charset="0"/>
              </a:endParaRPr>
            </a:p>
            <a:p>
              <a:pPr marL="90170" marR="1085850">
                <a:lnSpc>
                  <a:spcPct val="131100"/>
                </a:lnSpc>
                <a:spcBef>
                  <a:spcPts val="75"/>
                </a:spcBef>
              </a:pPr>
              <a:r>
                <a:rPr sz="700" spc="-5" dirty="0">
                  <a:solidFill>
                    <a:schemeClr val="bg1"/>
                  </a:solidFill>
                  <a:latin typeface="Arial" panose="020B0604020202020204" pitchFamily="34" charset="0"/>
                  <a:cs typeface="Arial" panose="020B0604020202020204" pitchFamily="34" charset="0"/>
                </a:rPr>
                <a:t>Jane</a:t>
              </a:r>
              <a:r>
                <a:rPr sz="700" spc="-20" dirty="0">
                  <a:solidFill>
                    <a:schemeClr val="bg1"/>
                  </a:solidFill>
                  <a:latin typeface="Arial" panose="020B0604020202020204" pitchFamily="34" charset="0"/>
                  <a:cs typeface="Arial" panose="020B0604020202020204" pitchFamily="34" charset="0"/>
                </a:rPr>
                <a:t> </a:t>
              </a:r>
              <a:r>
                <a:rPr sz="700" spc="-5" dirty="0">
                  <a:solidFill>
                    <a:schemeClr val="bg1"/>
                  </a:solidFill>
                  <a:latin typeface="Arial" panose="020B0604020202020204" pitchFamily="34" charset="0"/>
                  <a:cs typeface="Arial" panose="020B0604020202020204" pitchFamily="34" charset="0"/>
                </a:rPr>
                <a:t>Doe</a:t>
              </a:r>
              <a:endParaRPr sz="700"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72F263F-A6FB-4C3A-9914-B57DC7DEED23}"/>
              </a:ext>
            </a:extLst>
          </p:cNvPr>
          <p:cNvGrpSpPr/>
          <p:nvPr/>
        </p:nvGrpSpPr>
        <p:grpSpPr>
          <a:xfrm>
            <a:off x="1677368" y="3514097"/>
            <a:ext cx="10514632" cy="2464681"/>
            <a:chOff x="0" y="3548248"/>
            <a:chExt cx="12192000" cy="2857864"/>
          </a:xfrm>
        </p:grpSpPr>
        <p:sp>
          <p:nvSpPr>
            <p:cNvPr id="38" name="object 4">
              <a:extLst>
                <a:ext uri="{FF2B5EF4-FFF2-40B4-BE49-F238E27FC236}">
                  <a16:creationId xmlns:a16="http://schemas.microsoft.com/office/drawing/2014/main" id="{9CFA6A12-D81A-46C8-AC92-830B43645B7A}"/>
                </a:ext>
              </a:extLst>
            </p:cNvPr>
            <p:cNvSpPr/>
            <p:nvPr/>
          </p:nvSpPr>
          <p:spPr>
            <a:xfrm>
              <a:off x="0" y="4899506"/>
              <a:ext cx="12192000" cy="1050035"/>
            </a:xfrm>
            <a:prstGeom prst="rect">
              <a:avLst/>
            </a:prstGeom>
            <a:blipFill>
              <a:blip r:embed="rId3" cstate="print"/>
              <a:stretch>
                <a:fillRect/>
              </a:stretch>
            </a:blipFill>
          </p:spPr>
          <p:txBody>
            <a:bodyPr wrap="square" lIns="0" tIns="0" rIns="0" bIns="0" rtlCol="0"/>
            <a:lstStyle/>
            <a:p>
              <a:endParaRPr dirty="0"/>
            </a:p>
          </p:txBody>
        </p:sp>
        <p:cxnSp>
          <p:nvCxnSpPr>
            <p:cNvPr id="30" name="Straight Arrow Connector 29">
              <a:extLst>
                <a:ext uri="{FF2B5EF4-FFF2-40B4-BE49-F238E27FC236}">
                  <a16:creationId xmlns:a16="http://schemas.microsoft.com/office/drawing/2014/main" id="{8AB46A88-D024-4A50-86E4-A6FA5AD3ABB2}"/>
                </a:ext>
              </a:extLst>
            </p:cNvPr>
            <p:cNvCxnSpPr>
              <a:cxnSpLocks/>
            </p:cNvCxnSpPr>
            <p:nvPr/>
          </p:nvCxnSpPr>
          <p:spPr>
            <a:xfrm flipH="1">
              <a:off x="992142" y="4918207"/>
              <a:ext cx="889613" cy="774908"/>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BD8B40-33A4-45F1-A570-0365EFAFEBFE}"/>
                </a:ext>
              </a:extLst>
            </p:cNvPr>
            <p:cNvCxnSpPr>
              <a:cxnSpLocks/>
            </p:cNvCxnSpPr>
            <p:nvPr/>
          </p:nvCxnSpPr>
          <p:spPr>
            <a:xfrm flipH="1">
              <a:off x="300454" y="4440177"/>
              <a:ext cx="241084" cy="1153087"/>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AEA5DE3-AED1-4AE8-8748-2F8DE20C329E}"/>
                </a:ext>
              </a:extLst>
            </p:cNvPr>
            <p:cNvCxnSpPr>
              <a:cxnSpLocks/>
            </p:cNvCxnSpPr>
            <p:nvPr/>
          </p:nvCxnSpPr>
          <p:spPr>
            <a:xfrm>
              <a:off x="7812350" y="4151818"/>
              <a:ext cx="341853" cy="1452383"/>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A194D6C-7900-473B-91FF-2389A973FBEB}"/>
                </a:ext>
              </a:extLst>
            </p:cNvPr>
            <p:cNvCxnSpPr>
              <a:cxnSpLocks/>
            </p:cNvCxnSpPr>
            <p:nvPr/>
          </p:nvCxnSpPr>
          <p:spPr>
            <a:xfrm>
              <a:off x="11487705" y="4875709"/>
              <a:ext cx="403841" cy="728492"/>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A116CB6-BA65-462E-9838-28D011A18121}"/>
                </a:ext>
              </a:extLst>
            </p:cNvPr>
            <p:cNvCxnSpPr>
              <a:cxnSpLocks/>
            </p:cNvCxnSpPr>
            <p:nvPr/>
          </p:nvCxnSpPr>
          <p:spPr>
            <a:xfrm flipV="1">
              <a:off x="4607511" y="5942787"/>
              <a:ext cx="559293" cy="463325"/>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E6B391F-BEE1-432D-8B40-77FD19641D8E}"/>
                </a:ext>
              </a:extLst>
            </p:cNvPr>
            <p:cNvCxnSpPr>
              <a:cxnSpLocks/>
            </p:cNvCxnSpPr>
            <p:nvPr/>
          </p:nvCxnSpPr>
          <p:spPr>
            <a:xfrm flipH="1" flipV="1">
              <a:off x="5956918" y="5942788"/>
              <a:ext cx="1296138" cy="320574"/>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AFB98FB-6A00-4565-B2BB-F655A7B94050}"/>
                </a:ext>
              </a:extLst>
            </p:cNvPr>
            <p:cNvCxnSpPr>
              <a:cxnSpLocks/>
            </p:cNvCxnSpPr>
            <p:nvPr/>
          </p:nvCxnSpPr>
          <p:spPr>
            <a:xfrm flipH="1" flipV="1">
              <a:off x="9382577" y="3548248"/>
              <a:ext cx="57915" cy="2617414"/>
            </a:xfrm>
            <a:prstGeom prst="straightConnector1">
              <a:avLst/>
            </a:prstGeom>
            <a:ln w="57150">
              <a:solidFill>
                <a:srgbClr val="66883A"/>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bject 32">
            <a:extLst>
              <a:ext uri="{FF2B5EF4-FFF2-40B4-BE49-F238E27FC236}">
                <a16:creationId xmlns:a16="http://schemas.microsoft.com/office/drawing/2014/main" id="{CD6F2376-7376-46D5-ADB8-A95B1BDFB061}"/>
              </a:ext>
            </a:extLst>
          </p:cNvPr>
          <p:cNvSpPr txBox="1"/>
          <p:nvPr/>
        </p:nvSpPr>
        <p:spPr>
          <a:xfrm>
            <a:off x="9770772" y="3103127"/>
            <a:ext cx="1967421" cy="368562"/>
          </a:xfrm>
          <a:prstGeom prst="rect">
            <a:avLst/>
          </a:prstGeom>
          <a:solidFill>
            <a:srgbClr val="FFFFFF"/>
          </a:solidFill>
        </p:spPr>
        <p:txBody>
          <a:bodyPr vert="horz" wrap="square" lIns="0" tIns="9525" rIns="0" bIns="0" rtlCol="0">
            <a:spAutoFit/>
          </a:bodyPr>
          <a:lstStyle/>
          <a:p>
            <a:pPr marL="90170" marR="1085850">
              <a:lnSpc>
                <a:spcPct val="131100"/>
              </a:lnSpc>
              <a:spcBef>
                <a:spcPts val="75"/>
              </a:spcBef>
            </a:pPr>
            <a:r>
              <a:rPr sz="900" spc="-5" dirty="0">
                <a:latin typeface="Montserrat" panose="00000500000000000000" pitchFamily="2" charset="0"/>
                <a:cs typeface="TT Norms"/>
              </a:rPr>
              <a:t>John</a:t>
            </a:r>
            <a:r>
              <a:rPr sz="900" spc="-55" dirty="0">
                <a:latin typeface="Montserrat" panose="00000500000000000000" pitchFamily="2" charset="0"/>
                <a:cs typeface="TT Norms"/>
              </a:rPr>
              <a:t> </a:t>
            </a:r>
            <a:r>
              <a:rPr sz="900" spc="-10" dirty="0">
                <a:latin typeface="Montserrat" panose="00000500000000000000" pitchFamily="2" charset="0"/>
                <a:cs typeface="TT Norms"/>
              </a:rPr>
              <a:t>Smith  </a:t>
            </a:r>
            <a:endParaRPr lang="en-US" sz="900" spc="-10" dirty="0">
              <a:latin typeface="Montserrat" panose="00000500000000000000" pitchFamily="2" charset="0"/>
              <a:cs typeface="TT Norms"/>
            </a:endParaRPr>
          </a:p>
          <a:p>
            <a:pPr marL="90170" marR="1085850">
              <a:lnSpc>
                <a:spcPct val="131100"/>
              </a:lnSpc>
              <a:spcBef>
                <a:spcPts val="75"/>
              </a:spcBef>
            </a:pPr>
            <a:r>
              <a:rPr sz="900" spc="-5" dirty="0">
                <a:latin typeface="Montserrat" panose="00000500000000000000" pitchFamily="2" charset="0"/>
                <a:cs typeface="TT Norms"/>
              </a:rPr>
              <a:t>Jane</a:t>
            </a:r>
            <a:r>
              <a:rPr sz="900" spc="-20" dirty="0">
                <a:latin typeface="Montserrat" panose="00000500000000000000" pitchFamily="2" charset="0"/>
                <a:cs typeface="TT Norms"/>
              </a:rPr>
              <a:t> </a:t>
            </a:r>
            <a:r>
              <a:rPr sz="900" spc="-5" dirty="0">
                <a:latin typeface="Montserrat" panose="00000500000000000000" pitchFamily="2" charset="0"/>
                <a:cs typeface="TT Norms"/>
              </a:rPr>
              <a:t>Doe</a:t>
            </a:r>
            <a:endParaRPr sz="900" dirty="0">
              <a:latin typeface="Montserrat" panose="00000500000000000000" pitchFamily="2" charset="0"/>
              <a:cs typeface="TT Norms"/>
            </a:endParaRPr>
          </a:p>
        </p:txBody>
      </p:sp>
      <p:sp>
        <p:nvSpPr>
          <p:cNvPr id="33" name="TextBox 32">
            <a:extLst>
              <a:ext uri="{FF2B5EF4-FFF2-40B4-BE49-F238E27FC236}">
                <a16:creationId xmlns:a16="http://schemas.microsoft.com/office/drawing/2014/main" id="{B3EF7AD9-E0B0-430D-A7F3-0C9BC350167D}"/>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Technology Overview</a:t>
            </a:r>
          </a:p>
        </p:txBody>
      </p:sp>
    </p:spTree>
    <p:extLst>
      <p:ext uri="{BB962C8B-B14F-4D97-AF65-F5344CB8AC3E}">
        <p14:creationId xmlns:p14="http://schemas.microsoft.com/office/powerpoint/2010/main" val="339471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7419-337C-4B35-B7EA-19F16B720F3B}"/>
              </a:ext>
            </a:extLst>
          </p:cNvPr>
          <p:cNvSpPr>
            <a:spLocks noGrp="1"/>
          </p:cNvSpPr>
          <p:nvPr>
            <p:ph type="title"/>
          </p:nvPr>
        </p:nvSpPr>
        <p:spPr/>
        <p:txBody>
          <a:bodyPr/>
          <a:lstStyle/>
          <a:p>
            <a:r>
              <a:rPr lang="en-US" dirty="0"/>
              <a:t>During Your Session</a:t>
            </a:r>
          </a:p>
        </p:txBody>
      </p:sp>
      <p:sp>
        <p:nvSpPr>
          <p:cNvPr id="3" name="Content Placeholder 2">
            <a:extLst>
              <a:ext uri="{FF2B5EF4-FFF2-40B4-BE49-F238E27FC236}">
                <a16:creationId xmlns:a16="http://schemas.microsoft.com/office/drawing/2014/main" id="{4A3581E6-E234-4CAD-A77B-8731AD65B3AC}"/>
              </a:ext>
            </a:extLst>
          </p:cNvPr>
          <p:cNvSpPr>
            <a:spLocks noGrp="1"/>
          </p:cNvSpPr>
          <p:nvPr>
            <p:ph idx="1"/>
          </p:nvPr>
        </p:nvSpPr>
        <p:spPr/>
        <p:txBody>
          <a:bodyPr>
            <a:normAutofit fontScale="92500"/>
          </a:bodyPr>
          <a:lstStyle/>
          <a:p>
            <a:pPr marL="342900" indent="-342900">
              <a:lnSpc>
                <a:spcPct val="110000"/>
              </a:lnSpc>
              <a:buFont typeface="Arial" panose="020B0604020202020204" pitchFamily="34" charset="0"/>
              <a:buChar char="•"/>
            </a:pPr>
            <a:r>
              <a:rPr lang="en-US" sz="1600" dirty="0">
                <a:solidFill>
                  <a:schemeClr val="tx1">
                    <a:lumMod val="85000"/>
                    <a:lumOff val="15000"/>
                  </a:schemeClr>
                </a:solidFill>
                <a:cs typeface="Gotham Book" pitchFamily="50" charset="0"/>
              </a:rPr>
              <a:t>The looping slides with music will stop and your session host will be spotlighted for all attendees. </a:t>
            </a:r>
          </a:p>
          <a:p>
            <a:pPr marL="342900" indent="-342900">
              <a:lnSpc>
                <a:spcPct val="110000"/>
              </a:lnSpc>
              <a:buFont typeface="Arial" panose="020B0604020202020204" pitchFamily="34" charset="0"/>
              <a:buChar char="•"/>
            </a:pPr>
            <a:r>
              <a:rPr lang="en-US" sz="1600" dirty="0">
                <a:solidFill>
                  <a:schemeClr val="tx1">
                    <a:lumMod val="85000"/>
                    <a:lumOff val="15000"/>
                  </a:schemeClr>
                </a:solidFill>
                <a:cs typeface="Gotham Book" pitchFamily="50" charset="0"/>
              </a:rPr>
              <a:t>Your session host will introduce the session, share housekeeping reminders with attendees, and introduce speakers.</a:t>
            </a:r>
          </a:p>
          <a:p>
            <a:pPr marL="342900" indent="-342900">
              <a:lnSpc>
                <a:spcPct val="110000"/>
              </a:lnSpc>
              <a:buFont typeface="Arial" panose="020B0604020202020204" pitchFamily="34" charset="0"/>
              <a:buChar char="•"/>
            </a:pPr>
            <a:r>
              <a:rPr lang="en-US" sz="1600" dirty="0">
                <a:solidFill>
                  <a:schemeClr val="tx1">
                    <a:lumMod val="85000"/>
                    <a:lumOff val="15000"/>
                  </a:schemeClr>
                </a:solidFill>
                <a:cs typeface="Gotham Book" pitchFamily="50" charset="0"/>
              </a:rPr>
              <a:t>Hosts will introduce the speakers and the CERF Office will play the pre-recorded presentations. </a:t>
            </a:r>
          </a:p>
          <a:p>
            <a:pPr marL="1028700" lvl="1" indent="-342900">
              <a:lnSpc>
                <a:spcPct val="110000"/>
              </a:lnSpc>
            </a:pPr>
            <a:r>
              <a:rPr lang="en-US" sz="1400" dirty="0">
                <a:solidFill>
                  <a:schemeClr val="tx1">
                    <a:lumMod val="85000"/>
                    <a:lumOff val="15000"/>
                  </a:schemeClr>
                </a:solidFill>
                <a:cs typeface="Gotham Book" pitchFamily="50" charset="0"/>
              </a:rPr>
              <a:t>The session chair will introduce each talk. When its your turn, turn on your camera while the moderator introduces you,  then turn it off as your talk is being played. Take note of the questions in the chat. </a:t>
            </a:r>
          </a:p>
          <a:p>
            <a:pPr marL="1028700" lvl="1" indent="-342900">
              <a:lnSpc>
                <a:spcPct val="110000"/>
              </a:lnSpc>
            </a:pPr>
            <a:r>
              <a:rPr lang="en-US" sz="1400" dirty="0">
                <a:solidFill>
                  <a:schemeClr val="tx1">
                    <a:lumMod val="85000"/>
                    <a:lumOff val="15000"/>
                  </a:schemeClr>
                </a:solidFill>
                <a:cs typeface="Gotham Book" pitchFamily="50" charset="0"/>
              </a:rPr>
              <a:t>When your talk is over, Q&amp;A will ensue for anchor talks. The questions will be held during discussion period for the summary talks. </a:t>
            </a:r>
          </a:p>
          <a:p>
            <a:pPr marL="342900" indent="-342900">
              <a:lnSpc>
                <a:spcPct val="110000"/>
              </a:lnSpc>
              <a:buFont typeface="Arial" panose="020B0604020202020204" pitchFamily="34" charset="0"/>
              <a:buChar char="•"/>
            </a:pPr>
            <a:r>
              <a:rPr lang="en-US" sz="1600" dirty="0">
                <a:solidFill>
                  <a:schemeClr val="tx1">
                    <a:lumMod val="85000"/>
                    <a:lumOff val="15000"/>
                  </a:schemeClr>
                </a:solidFill>
                <a:cs typeface="Gotham Book" pitchFamily="50" charset="0"/>
              </a:rPr>
              <a:t>All in-meeting chatter will occur on the session page in the Virtual Venue. </a:t>
            </a:r>
            <a:endParaRPr lang="en-US" sz="1600" dirty="0">
              <a:solidFill>
                <a:schemeClr val="tx1">
                  <a:lumMod val="85000"/>
                  <a:lumOff val="15000"/>
                </a:schemeClr>
              </a:solidFill>
              <a:latin typeface="+mn-lt"/>
            </a:endParaRPr>
          </a:p>
        </p:txBody>
      </p:sp>
      <p:sp>
        <p:nvSpPr>
          <p:cNvPr id="4" name="TextBox 3">
            <a:extLst>
              <a:ext uri="{FF2B5EF4-FFF2-40B4-BE49-F238E27FC236}">
                <a16:creationId xmlns:a16="http://schemas.microsoft.com/office/drawing/2014/main" id="{2AEADED5-C062-4C8E-A9BD-DBEDD55635A6}"/>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Presenter To-Dos</a:t>
            </a:r>
          </a:p>
        </p:txBody>
      </p:sp>
    </p:spTree>
    <p:extLst>
      <p:ext uri="{BB962C8B-B14F-4D97-AF65-F5344CB8AC3E}">
        <p14:creationId xmlns:p14="http://schemas.microsoft.com/office/powerpoint/2010/main" val="3643374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290D02-29BB-4C5A-99EF-BD00FB68BF2E}"/>
              </a:ext>
            </a:extLst>
          </p:cNvPr>
          <p:cNvSpPr>
            <a:spLocks noGrp="1"/>
          </p:cNvSpPr>
          <p:nvPr>
            <p:ph type="title"/>
          </p:nvPr>
        </p:nvSpPr>
        <p:spPr/>
        <p:txBody>
          <a:bodyPr>
            <a:normAutofit/>
          </a:bodyPr>
          <a:lstStyle/>
          <a:p>
            <a:r>
              <a:rPr lang="en-US" dirty="0"/>
              <a:t>During Your Session (Continued)</a:t>
            </a:r>
          </a:p>
        </p:txBody>
      </p:sp>
      <p:sp>
        <p:nvSpPr>
          <p:cNvPr id="3" name="Content Placeholder 2">
            <a:extLst>
              <a:ext uri="{FF2B5EF4-FFF2-40B4-BE49-F238E27FC236}">
                <a16:creationId xmlns:a16="http://schemas.microsoft.com/office/drawing/2014/main" id="{F23AFE2B-1C3E-40A3-8933-DDBFF55AE8EB}"/>
              </a:ext>
            </a:extLst>
          </p:cNvPr>
          <p:cNvSpPr>
            <a:spLocks noGrp="1"/>
          </p:cNvSpPr>
          <p:nvPr>
            <p:ph idx="1"/>
          </p:nvPr>
        </p:nvSpPr>
        <p:spPr/>
        <p:txBody>
          <a:bodyPr>
            <a:normAutofit fontScale="92500" lnSpcReduction="10000"/>
          </a:bodyPr>
          <a:lstStyle/>
          <a:p>
            <a:pPr>
              <a:lnSpc>
                <a:spcPct val="100000"/>
              </a:lnSpc>
            </a:pPr>
            <a:r>
              <a:rPr lang="en-US" sz="2200" dirty="0">
                <a:solidFill>
                  <a:schemeClr val="tx1">
                    <a:lumMod val="85000"/>
                    <a:lumOff val="15000"/>
                  </a:schemeClr>
                </a:solidFill>
              </a:rPr>
              <a:t>The CERF Office will have a team member in your session for support. Look for the name “CERF Office” if you need any assistance.</a:t>
            </a:r>
          </a:p>
          <a:p>
            <a:pPr>
              <a:lnSpc>
                <a:spcPct val="100000"/>
              </a:lnSpc>
            </a:pPr>
            <a:r>
              <a:rPr lang="en-US" dirty="0">
                <a:solidFill>
                  <a:schemeClr val="tx1">
                    <a:lumMod val="85000"/>
                    <a:lumOff val="15000"/>
                  </a:schemeClr>
                </a:solidFill>
                <a:latin typeface="Montserrat SemiBold" panose="00000700000000000000" pitchFamily="2" charset="0"/>
              </a:rPr>
              <a:t>Please note: </a:t>
            </a:r>
            <a:r>
              <a:rPr lang="en-US" dirty="0">
                <a:solidFill>
                  <a:schemeClr val="tx1">
                    <a:lumMod val="85000"/>
                    <a:lumOff val="15000"/>
                  </a:schemeClr>
                </a:solidFill>
              </a:rPr>
              <a:t>The office will be a silent partner for your session.</a:t>
            </a:r>
          </a:p>
          <a:p>
            <a:pPr marL="342900" indent="-342900">
              <a:lnSpc>
                <a:spcPct val="100000"/>
              </a:lnSpc>
              <a:buFont typeface="Arial" panose="020B0604020202020204" pitchFamily="34" charset="0"/>
              <a:buChar char="•"/>
            </a:pPr>
            <a:r>
              <a:rPr lang="en-US" sz="2200" dirty="0">
                <a:solidFill>
                  <a:schemeClr val="tx1">
                    <a:lumMod val="85000"/>
                    <a:lumOff val="15000"/>
                  </a:schemeClr>
                </a:solidFill>
              </a:rPr>
              <a:t>This means the office will not be on camera or mic during your session in its entirety. </a:t>
            </a:r>
          </a:p>
          <a:p>
            <a:pPr marL="342900" indent="-342900">
              <a:lnSpc>
                <a:spcPct val="100000"/>
              </a:lnSpc>
              <a:buFont typeface="Arial" panose="020B0604020202020204" pitchFamily="34" charset="0"/>
              <a:buChar char="•"/>
            </a:pPr>
            <a:r>
              <a:rPr lang="en-US" sz="2200" dirty="0">
                <a:solidFill>
                  <a:schemeClr val="tx1">
                    <a:lumMod val="85000"/>
                    <a:lumOff val="15000"/>
                  </a:schemeClr>
                </a:solidFill>
              </a:rPr>
              <a:t>Please use the chat feature to communicate with the office with any questions or issues during your session.</a:t>
            </a:r>
          </a:p>
          <a:p>
            <a:pPr marL="342900" indent="-342900">
              <a:lnSpc>
                <a:spcPct val="100000"/>
              </a:lnSpc>
              <a:buFont typeface="Arial" panose="020B0604020202020204" pitchFamily="34" charset="0"/>
              <a:buChar char="•"/>
            </a:pPr>
            <a:r>
              <a:rPr lang="en-US" sz="2200" dirty="0">
                <a:solidFill>
                  <a:schemeClr val="tx1">
                    <a:lumMod val="85000"/>
                    <a:lumOff val="15000"/>
                  </a:schemeClr>
                </a:solidFill>
              </a:rPr>
              <a:t>You will have a session host who is prepared to be on camera or mic to assist.</a:t>
            </a:r>
          </a:p>
          <a:p>
            <a:endParaRPr lang="en-US" dirty="0"/>
          </a:p>
        </p:txBody>
      </p:sp>
      <p:sp>
        <p:nvSpPr>
          <p:cNvPr id="5" name="TextBox 4">
            <a:extLst>
              <a:ext uri="{FF2B5EF4-FFF2-40B4-BE49-F238E27FC236}">
                <a16:creationId xmlns:a16="http://schemas.microsoft.com/office/drawing/2014/main" id="{CA398323-B5FD-48BA-8B68-705886C46F0E}"/>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Presenter To-Dos</a:t>
            </a:r>
          </a:p>
        </p:txBody>
      </p:sp>
    </p:spTree>
    <p:extLst>
      <p:ext uri="{BB962C8B-B14F-4D97-AF65-F5344CB8AC3E}">
        <p14:creationId xmlns:p14="http://schemas.microsoft.com/office/powerpoint/2010/main" val="197285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227C-C69E-422F-AC71-B7CF68FFBACD}"/>
              </a:ext>
            </a:extLst>
          </p:cNvPr>
          <p:cNvSpPr>
            <a:spLocks noGrp="1"/>
          </p:cNvSpPr>
          <p:nvPr>
            <p:ph type="title"/>
          </p:nvPr>
        </p:nvSpPr>
        <p:spPr/>
        <p:txBody>
          <a:bodyPr/>
          <a:lstStyle/>
          <a:p>
            <a:r>
              <a:rPr lang="en-US" dirty="0"/>
              <a:t>Q&amp;A Portion</a:t>
            </a:r>
          </a:p>
        </p:txBody>
      </p:sp>
      <p:sp>
        <p:nvSpPr>
          <p:cNvPr id="3" name="Content Placeholder 2">
            <a:extLst>
              <a:ext uri="{FF2B5EF4-FFF2-40B4-BE49-F238E27FC236}">
                <a16:creationId xmlns:a16="http://schemas.microsoft.com/office/drawing/2014/main" id="{CCE4ED96-B2EE-4EC2-8233-846CD3521DC6}"/>
              </a:ext>
            </a:extLst>
          </p:cNvPr>
          <p:cNvSpPr>
            <a:spLocks noGrp="1"/>
          </p:cNvSpPr>
          <p:nvPr>
            <p:ph idx="1"/>
          </p:nvPr>
        </p:nvSpPr>
        <p:spPr/>
        <p:txBody>
          <a:bodyPr>
            <a:normAutofit/>
          </a:bodyPr>
          <a:lstStyle/>
          <a:p>
            <a:pPr marL="342900" indent="-342900">
              <a:lnSpc>
                <a:spcPct val="100000"/>
              </a:lnSpc>
              <a:buFont typeface="Arial" panose="020B0604020202020204" pitchFamily="34" charset="0"/>
              <a:buChar char="•"/>
            </a:pPr>
            <a:r>
              <a:rPr lang="en-US" sz="2000" dirty="0">
                <a:solidFill>
                  <a:schemeClr val="tx1">
                    <a:lumMod val="85000"/>
                    <a:lumOff val="15000"/>
                  </a:schemeClr>
                </a:solidFill>
                <a:cs typeface="Gotham Book" pitchFamily="50" charset="0"/>
              </a:rPr>
              <a:t>At the end of each of the anchor talks and at the conclusion of all the summary talks, there will be time for live Q&amp;A. </a:t>
            </a:r>
          </a:p>
          <a:p>
            <a:pPr marL="342900" indent="-342900">
              <a:lnSpc>
                <a:spcPct val="100000"/>
              </a:lnSpc>
              <a:buFont typeface="Arial" panose="020B0604020202020204" pitchFamily="34" charset="0"/>
              <a:buChar char="•"/>
            </a:pPr>
            <a:r>
              <a:rPr lang="en-US" sz="2000" dirty="0">
                <a:solidFill>
                  <a:schemeClr val="tx1">
                    <a:lumMod val="85000"/>
                    <a:lumOff val="15000"/>
                  </a:schemeClr>
                </a:solidFill>
                <a:cs typeface="Gotham Book" pitchFamily="50" charset="0"/>
              </a:rPr>
              <a:t>All speakers in the session should turn on their cameras at this point.</a:t>
            </a:r>
          </a:p>
          <a:p>
            <a:endParaRPr lang="en-US" dirty="0"/>
          </a:p>
        </p:txBody>
      </p:sp>
      <p:sp>
        <p:nvSpPr>
          <p:cNvPr id="4" name="TextBox 3">
            <a:extLst>
              <a:ext uri="{FF2B5EF4-FFF2-40B4-BE49-F238E27FC236}">
                <a16:creationId xmlns:a16="http://schemas.microsoft.com/office/drawing/2014/main" id="{866883FC-33E0-4EFD-8B03-9881EA06807E}"/>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Presenter To-Dos</a:t>
            </a:r>
          </a:p>
        </p:txBody>
      </p:sp>
    </p:spTree>
    <p:extLst>
      <p:ext uri="{BB962C8B-B14F-4D97-AF65-F5344CB8AC3E}">
        <p14:creationId xmlns:p14="http://schemas.microsoft.com/office/powerpoint/2010/main" val="96559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2C86A-9AC9-417C-B559-F523375A2404}"/>
              </a:ext>
            </a:extLst>
          </p:cNvPr>
          <p:cNvPicPr>
            <a:picLocks noChangeAspect="1"/>
          </p:cNvPicPr>
          <p:nvPr/>
        </p:nvPicPr>
        <p:blipFill>
          <a:blip r:embed="rId2"/>
          <a:stretch>
            <a:fillRect/>
          </a:stretch>
        </p:blipFill>
        <p:spPr>
          <a:xfrm>
            <a:off x="228938" y="2755231"/>
            <a:ext cx="5755932" cy="3777916"/>
          </a:xfrm>
          <a:prstGeom prst="rect">
            <a:avLst/>
          </a:prstGeom>
        </p:spPr>
      </p:pic>
      <p:pic>
        <p:nvPicPr>
          <p:cNvPr id="5" name="Picture 4">
            <a:extLst>
              <a:ext uri="{FF2B5EF4-FFF2-40B4-BE49-F238E27FC236}">
                <a16:creationId xmlns:a16="http://schemas.microsoft.com/office/drawing/2014/main" id="{1DF7C486-A72C-4772-A46A-06628DA00A52}"/>
              </a:ext>
            </a:extLst>
          </p:cNvPr>
          <p:cNvPicPr>
            <a:picLocks noChangeAspect="1"/>
          </p:cNvPicPr>
          <p:nvPr/>
        </p:nvPicPr>
        <p:blipFill>
          <a:blip r:embed="rId3"/>
          <a:stretch>
            <a:fillRect/>
          </a:stretch>
        </p:blipFill>
        <p:spPr>
          <a:xfrm>
            <a:off x="6096000" y="2755231"/>
            <a:ext cx="5690718" cy="3777916"/>
          </a:xfrm>
          <a:prstGeom prst="rect">
            <a:avLst/>
          </a:prstGeom>
        </p:spPr>
      </p:pic>
      <p:sp>
        <p:nvSpPr>
          <p:cNvPr id="7" name="TextBox 6">
            <a:extLst>
              <a:ext uri="{FF2B5EF4-FFF2-40B4-BE49-F238E27FC236}">
                <a16:creationId xmlns:a16="http://schemas.microsoft.com/office/drawing/2014/main" id="{94BC7BF6-08F0-433A-8A0A-7CD19DB7DE01}"/>
              </a:ext>
            </a:extLst>
          </p:cNvPr>
          <p:cNvSpPr txBox="1"/>
          <p:nvPr/>
        </p:nvSpPr>
        <p:spPr>
          <a:xfrm>
            <a:off x="3817018" y="2017114"/>
            <a:ext cx="6093994" cy="584775"/>
          </a:xfrm>
          <a:prstGeom prst="rect">
            <a:avLst/>
          </a:prstGeom>
          <a:noFill/>
        </p:spPr>
        <p:txBody>
          <a:bodyPr wrap="square">
            <a:spAutoFit/>
          </a:bodyPr>
          <a:lstStyle/>
          <a:p>
            <a:r>
              <a:rPr lang="en-US" sz="3200" b="1" dirty="0">
                <a:solidFill>
                  <a:srgbClr val="66883A"/>
                </a:solidFill>
              </a:rPr>
              <a:t>Speaker Split Screen</a:t>
            </a:r>
          </a:p>
        </p:txBody>
      </p:sp>
    </p:spTree>
    <p:extLst>
      <p:ext uri="{BB962C8B-B14F-4D97-AF65-F5344CB8AC3E}">
        <p14:creationId xmlns:p14="http://schemas.microsoft.com/office/powerpoint/2010/main" val="114114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C564037E-615A-4BFA-94E9-4A8EC04B4EB3}"/>
              </a:ext>
            </a:extLst>
          </p:cNvPr>
          <p:cNvSpPr>
            <a:spLocks noGrp="1"/>
          </p:cNvSpPr>
          <p:nvPr>
            <p:ph type="body" idx="1"/>
          </p:nvPr>
        </p:nvSpPr>
        <p:spPr/>
        <p:txBody>
          <a:bodyPr>
            <a:normAutofit fontScale="55000" lnSpcReduction="20000"/>
          </a:bodyPr>
          <a:lstStyle/>
          <a:p>
            <a:r>
              <a:rPr lang="en-US" sz="4000" dirty="0"/>
              <a:t>Interacting with Attendees</a:t>
            </a:r>
            <a:endParaRPr lang="en-US" dirty="0"/>
          </a:p>
        </p:txBody>
      </p:sp>
      <p:sp>
        <p:nvSpPr>
          <p:cNvPr id="32" name="Content Placeholder 31">
            <a:extLst>
              <a:ext uri="{FF2B5EF4-FFF2-40B4-BE49-F238E27FC236}">
                <a16:creationId xmlns:a16="http://schemas.microsoft.com/office/drawing/2014/main" id="{F02F97A5-7335-47AE-A707-5245B80E1C5C}"/>
              </a:ext>
            </a:extLst>
          </p:cNvPr>
          <p:cNvSpPr>
            <a:spLocks noGrp="1"/>
          </p:cNvSpPr>
          <p:nvPr>
            <p:ph sz="half" idx="2"/>
          </p:nvPr>
        </p:nvSpPr>
        <p:spPr/>
        <p:txBody>
          <a:bodyPr>
            <a:normAutofit fontScale="62500" lnSpcReduction="20000"/>
          </a:bodyPr>
          <a:lstStyle/>
          <a:p>
            <a:pPr>
              <a:lnSpc>
                <a:spcPct val="110000"/>
              </a:lnSpc>
            </a:pPr>
            <a:r>
              <a:rPr lang="en-US" sz="2400" dirty="0"/>
              <a:t>Visit the </a:t>
            </a:r>
            <a:r>
              <a:rPr lang="en-US" sz="2400" dirty="0">
                <a:solidFill>
                  <a:srgbClr val="425A6B"/>
                </a:solidFill>
                <a:latin typeface="+mj-lt"/>
                <a:hlinkClick r:id="rId3">
                  <a:extLst>
                    <a:ext uri="{A12FA001-AC4F-418D-AE19-62706E023703}">
                      <ahyp:hlinkClr xmlns:ahyp="http://schemas.microsoft.com/office/drawing/2018/hyperlinkcolor" val="tx"/>
                    </a:ext>
                  </a:extLst>
                </a:hlinkClick>
              </a:rPr>
              <a:t>Virtual Venue</a:t>
            </a:r>
            <a:r>
              <a:rPr lang="en-US" sz="2400" dirty="0">
                <a:latin typeface="+mj-lt"/>
              </a:rPr>
              <a:t> </a:t>
            </a:r>
            <a:r>
              <a:rPr lang="en-US" sz="2400" dirty="0"/>
              <a:t>and log in with the credentials you received in your email inbox.</a:t>
            </a:r>
          </a:p>
          <a:p>
            <a:pPr>
              <a:lnSpc>
                <a:spcPct val="110000"/>
              </a:lnSpc>
            </a:pPr>
            <a:r>
              <a:rPr lang="en-US" sz="2400" dirty="0"/>
              <a:t>Once you are logged in, you can navigate to the </a:t>
            </a:r>
            <a:r>
              <a:rPr lang="en-US" sz="2400" dirty="0">
                <a:latin typeface="+mj-lt"/>
              </a:rPr>
              <a:t>“Schedule” </a:t>
            </a:r>
            <a:r>
              <a:rPr lang="en-US" sz="2400" dirty="0"/>
              <a:t>menu item and select “Agenda”.</a:t>
            </a:r>
          </a:p>
          <a:p>
            <a:pPr>
              <a:lnSpc>
                <a:spcPct val="110000"/>
              </a:lnSpc>
            </a:pPr>
            <a:r>
              <a:rPr lang="en-US" sz="2400" dirty="0"/>
              <a:t>Find your session and select “</a:t>
            </a:r>
            <a:r>
              <a:rPr lang="en-US" sz="2400" dirty="0">
                <a:latin typeface="Montserrat SemiBold" panose="00000700000000000000" pitchFamily="2" charset="0"/>
              </a:rPr>
              <a:t>Manage.</a:t>
            </a:r>
            <a:r>
              <a:rPr lang="en-US" sz="2400" dirty="0"/>
              <a:t>” You can edit the content, add handouts, and create polls, and start a chat.</a:t>
            </a:r>
          </a:p>
          <a:p>
            <a:pPr marL="0" indent="0">
              <a:lnSpc>
                <a:spcPct val="110000"/>
              </a:lnSpc>
              <a:buNone/>
            </a:pPr>
            <a:r>
              <a:rPr lang="en-US" sz="2400" dirty="0"/>
              <a:t>Speakers also have the ability to edit their headshot and bio within their profile.</a:t>
            </a:r>
          </a:p>
          <a:p>
            <a:endParaRPr lang="en-US" dirty="0"/>
          </a:p>
        </p:txBody>
      </p:sp>
      <p:sp>
        <p:nvSpPr>
          <p:cNvPr id="9" name="Text Placeholder 8">
            <a:extLst>
              <a:ext uri="{FF2B5EF4-FFF2-40B4-BE49-F238E27FC236}">
                <a16:creationId xmlns:a16="http://schemas.microsoft.com/office/drawing/2014/main" id="{4A31B81C-6AE8-4F60-B4E2-7DF1351D3611}"/>
              </a:ext>
            </a:extLst>
          </p:cNvPr>
          <p:cNvSpPr>
            <a:spLocks noGrp="1"/>
          </p:cNvSpPr>
          <p:nvPr>
            <p:ph type="body" sz="quarter" idx="3"/>
          </p:nvPr>
        </p:nvSpPr>
        <p:spPr/>
        <p:txBody>
          <a:bodyPr>
            <a:normAutofit fontScale="62500" lnSpcReduction="20000"/>
          </a:bodyPr>
          <a:lstStyle/>
          <a:p>
            <a:r>
              <a:rPr lang="en-US" dirty="0"/>
              <a:t>Engage with the Audience On Your Venue Session Page – NOT IN ZOOM CHAT</a:t>
            </a:r>
          </a:p>
        </p:txBody>
      </p:sp>
      <p:sp>
        <p:nvSpPr>
          <p:cNvPr id="19" name="Content Placeholder 18">
            <a:extLst>
              <a:ext uri="{FF2B5EF4-FFF2-40B4-BE49-F238E27FC236}">
                <a16:creationId xmlns:a16="http://schemas.microsoft.com/office/drawing/2014/main" id="{BAB6B28D-C67C-4BB0-AF14-964928090D81}"/>
              </a:ext>
            </a:extLst>
          </p:cNvPr>
          <p:cNvSpPr>
            <a:spLocks noGrp="1"/>
          </p:cNvSpPr>
          <p:nvPr>
            <p:ph sz="half" idx="10"/>
          </p:nvPr>
        </p:nvSpPr>
        <p:spPr/>
        <p:txBody>
          <a:bodyPr>
            <a:normAutofit fontScale="70000" lnSpcReduction="20000"/>
          </a:bodyPr>
          <a:lstStyle/>
          <a:p>
            <a:pPr marL="342900" indent="-342900">
              <a:buFont typeface="Arial" panose="020B0604020202020204" pitchFamily="34" charset="0"/>
              <a:buChar char="•"/>
            </a:pPr>
            <a:r>
              <a:rPr lang="en-US" sz="2400" dirty="0"/>
              <a:t>Attendees will use the </a:t>
            </a:r>
            <a:r>
              <a:rPr lang="en-US" sz="2400" dirty="0">
                <a:latin typeface="+mj-lt"/>
                <a:cs typeface="Gotham Medium" pitchFamily="50" charset="0"/>
              </a:rPr>
              <a:t>“Chat”</a:t>
            </a:r>
            <a:r>
              <a:rPr lang="en-US" sz="2400" b="1" dirty="0">
                <a:latin typeface="+mj-lt"/>
              </a:rPr>
              <a:t> </a:t>
            </a:r>
            <a:r>
              <a:rPr lang="en-US" sz="2400" dirty="0"/>
              <a:t>tab on the session page to share comments and notes with each other throughout the session. </a:t>
            </a:r>
          </a:p>
          <a:p>
            <a:pPr marL="342900" indent="-342900">
              <a:buFont typeface="Arial" panose="020B0604020202020204" pitchFamily="34" charset="0"/>
              <a:buChar char="•"/>
            </a:pPr>
            <a:r>
              <a:rPr lang="en-US" sz="2400" dirty="0"/>
              <a:t>Session moderators can add questions to the </a:t>
            </a:r>
            <a:r>
              <a:rPr lang="en-US" sz="2400" dirty="0">
                <a:latin typeface="+mj-lt"/>
                <a:cs typeface="Gotham Medium" pitchFamily="50" charset="0"/>
              </a:rPr>
              <a:t>“Polls” </a:t>
            </a:r>
            <a:r>
              <a:rPr lang="en-US" sz="2400" dirty="0"/>
              <a:t>tab for visual displays of attendee responses during your session.</a:t>
            </a:r>
          </a:p>
          <a:p>
            <a:pPr marL="342900" indent="-342900">
              <a:buFont typeface="Arial" panose="020B0604020202020204" pitchFamily="34" charset="0"/>
              <a:buChar char="•"/>
            </a:pPr>
            <a:r>
              <a:rPr lang="en-US" sz="2400" dirty="0"/>
              <a:t>The </a:t>
            </a:r>
            <a:r>
              <a:rPr lang="en-US" sz="2400" dirty="0">
                <a:latin typeface="+mj-lt"/>
              </a:rPr>
              <a:t>“</a:t>
            </a:r>
            <a:r>
              <a:rPr lang="en-US" sz="2400" dirty="0">
                <a:latin typeface="+mj-lt"/>
                <a:cs typeface="Gotham Medium" pitchFamily="50" charset="0"/>
              </a:rPr>
              <a:t>Polls</a:t>
            </a:r>
            <a:r>
              <a:rPr lang="en-US" sz="2400" dirty="0">
                <a:latin typeface="+mj-lt"/>
              </a:rPr>
              <a:t>” </a:t>
            </a:r>
            <a:r>
              <a:rPr lang="en-US" sz="2400" dirty="0"/>
              <a:t>tab is also where attendees will go to ask questions for the Q&amp;A portion of your session.</a:t>
            </a:r>
          </a:p>
          <a:p>
            <a:endParaRPr lang="en-US" dirty="0"/>
          </a:p>
        </p:txBody>
      </p:sp>
      <p:sp>
        <p:nvSpPr>
          <p:cNvPr id="23" name="Text Placeholder 22">
            <a:extLst>
              <a:ext uri="{FF2B5EF4-FFF2-40B4-BE49-F238E27FC236}">
                <a16:creationId xmlns:a16="http://schemas.microsoft.com/office/drawing/2014/main" id="{C3FBFE31-531A-4BE1-848A-AD5C855DC5AE}"/>
              </a:ext>
            </a:extLst>
          </p:cNvPr>
          <p:cNvSpPr>
            <a:spLocks noGrp="1"/>
          </p:cNvSpPr>
          <p:nvPr>
            <p:ph type="body" sz="quarter" idx="11"/>
          </p:nvPr>
        </p:nvSpPr>
        <p:spPr/>
        <p:txBody>
          <a:bodyPr/>
          <a:lstStyle/>
          <a:p>
            <a:r>
              <a:rPr lang="en-US" dirty="0"/>
              <a:t>Interacting with Attendees</a:t>
            </a:r>
          </a:p>
        </p:txBody>
      </p:sp>
      <p:sp>
        <p:nvSpPr>
          <p:cNvPr id="14" name="Oval 13">
            <a:extLst>
              <a:ext uri="{FF2B5EF4-FFF2-40B4-BE49-F238E27FC236}">
                <a16:creationId xmlns:a16="http://schemas.microsoft.com/office/drawing/2014/main" id="{76DD3FC4-5510-4B6D-971A-1E37052119A7}"/>
              </a:ext>
            </a:extLst>
          </p:cNvPr>
          <p:cNvSpPr/>
          <p:nvPr/>
        </p:nvSpPr>
        <p:spPr>
          <a:xfrm>
            <a:off x="4290470" y="2899749"/>
            <a:ext cx="520940" cy="357549"/>
          </a:xfrm>
          <a:prstGeom prst="ellipse">
            <a:avLst/>
          </a:prstGeom>
          <a:solidFill>
            <a:schemeClr val="bg1">
              <a:alpha val="10000"/>
            </a:schemeClr>
          </a:solidFill>
          <a:ln w="38100">
            <a:solidFill>
              <a:srgbClr val="A3A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CBDDF3-A032-4CD7-907C-437AF4B3C55D}"/>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Virtual Venue</a:t>
            </a:r>
          </a:p>
        </p:txBody>
      </p:sp>
      <p:pic>
        <p:nvPicPr>
          <p:cNvPr id="10" name="Picture 9" descr="Graphical user interface, text, application&#10;&#10;Description automatically generated">
            <a:extLst>
              <a:ext uri="{FF2B5EF4-FFF2-40B4-BE49-F238E27FC236}">
                <a16:creationId xmlns:a16="http://schemas.microsoft.com/office/drawing/2014/main" id="{F35E5655-F890-402F-BB58-D0C34D5CB6B2}"/>
              </a:ext>
            </a:extLst>
          </p:cNvPr>
          <p:cNvPicPr>
            <a:picLocks noChangeAspect="1"/>
          </p:cNvPicPr>
          <p:nvPr/>
        </p:nvPicPr>
        <p:blipFill rotWithShape="1">
          <a:blip r:embed="rId4"/>
          <a:srcRect b="41839"/>
          <a:stretch/>
        </p:blipFill>
        <p:spPr>
          <a:xfrm>
            <a:off x="1726651" y="2720975"/>
            <a:ext cx="4346448" cy="3684589"/>
          </a:xfrm>
          <a:prstGeom prst="rect">
            <a:avLst/>
          </a:prstGeom>
        </p:spPr>
      </p:pic>
      <p:sp>
        <p:nvSpPr>
          <p:cNvPr id="11" name="object 9">
            <a:extLst>
              <a:ext uri="{FF2B5EF4-FFF2-40B4-BE49-F238E27FC236}">
                <a16:creationId xmlns:a16="http://schemas.microsoft.com/office/drawing/2014/main" id="{B12AF242-E222-4F44-B630-6070DC50F619}"/>
              </a:ext>
            </a:extLst>
          </p:cNvPr>
          <p:cNvSpPr txBox="1"/>
          <p:nvPr/>
        </p:nvSpPr>
        <p:spPr>
          <a:xfrm>
            <a:off x="1779646" y="2705117"/>
            <a:ext cx="2368008" cy="520655"/>
          </a:xfrm>
          <a:prstGeom prst="rect">
            <a:avLst/>
          </a:prstGeom>
        </p:spPr>
        <p:txBody>
          <a:bodyPr vert="horz" wrap="square" lIns="0" tIns="12700" rIns="0" bIns="0" rtlCol="0">
            <a:spAutoFit/>
          </a:bodyPr>
          <a:lstStyle/>
          <a:p>
            <a:pPr marL="12700">
              <a:lnSpc>
                <a:spcPct val="100000"/>
              </a:lnSpc>
              <a:spcBef>
                <a:spcPts val="100"/>
              </a:spcBef>
            </a:pPr>
            <a:r>
              <a:rPr lang="en-US" sz="1100" spc="40" dirty="0">
                <a:solidFill>
                  <a:schemeClr val="tx1">
                    <a:lumMod val="85000"/>
                    <a:lumOff val="15000"/>
                  </a:schemeClr>
                </a:solidFill>
                <a:latin typeface="Montserrat" panose="00000500000000000000" pitchFamily="2" charset="0"/>
                <a:cs typeface="Gotham Light" pitchFamily="50" charset="0"/>
              </a:rPr>
              <a:t>Where all participants can chat publicly with attendees before, during, and after the session.</a:t>
            </a:r>
            <a:endParaRPr sz="1200" dirty="0">
              <a:solidFill>
                <a:schemeClr val="tx1">
                  <a:lumMod val="85000"/>
                  <a:lumOff val="15000"/>
                </a:schemeClr>
              </a:solidFill>
              <a:latin typeface="Montserrat" panose="00000500000000000000" pitchFamily="2" charset="0"/>
              <a:cs typeface="Gotham Light" pitchFamily="50" charset="0"/>
            </a:endParaRPr>
          </a:p>
        </p:txBody>
      </p:sp>
      <p:cxnSp>
        <p:nvCxnSpPr>
          <p:cNvPr id="12" name="Straight Arrow Connector 11">
            <a:extLst>
              <a:ext uri="{FF2B5EF4-FFF2-40B4-BE49-F238E27FC236}">
                <a16:creationId xmlns:a16="http://schemas.microsoft.com/office/drawing/2014/main" id="{CCD85042-1427-49F9-B820-9CA584A7C4F5}"/>
              </a:ext>
            </a:extLst>
          </p:cNvPr>
          <p:cNvCxnSpPr>
            <a:cxnSpLocks/>
          </p:cNvCxnSpPr>
          <p:nvPr/>
        </p:nvCxnSpPr>
        <p:spPr>
          <a:xfrm>
            <a:off x="2004306" y="3187356"/>
            <a:ext cx="0" cy="1508333"/>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A37381-144B-485C-81B9-ADE32043C4E5}"/>
              </a:ext>
            </a:extLst>
          </p:cNvPr>
          <p:cNvCxnSpPr>
            <a:cxnSpLocks/>
          </p:cNvCxnSpPr>
          <p:nvPr/>
        </p:nvCxnSpPr>
        <p:spPr>
          <a:xfrm flipV="1">
            <a:off x="2329013" y="5384401"/>
            <a:ext cx="496413" cy="555458"/>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69660E-A864-4A55-8C34-76DC9E8FB75F}"/>
              </a:ext>
            </a:extLst>
          </p:cNvPr>
          <p:cNvCxnSpPr>
            <a:cxnSpLocks/>
          </p:cNvCxnSpPr>
          <p:nvPr/>
        </p:nvCxnSpPr>
        <p:spPr>
          <a:xfrm flipV="1">
            <a:off x="3731521" y="5344815"/>
            <a:ext cx="0" cy="640736"/>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6646A9C-EB90-4335-8E82-5E7DD700EEE7}"/>
              </a:ext>
            </a:extLst>
          </p:cNvPr>
          <p:cNvCxnSpPr>
            <a:cxnSpLocks/>
          </p:cNvCxnSpPr>
          <p:nvPr/>
        </p:nvCxnSpPr>
        <p:spPr>
          <a:xfrm flipH="1" flipV="1">
            <a:off x="4508474" y="5384405"/>
            <a:ext cx="439790" cy="555454"/>
          </a:xfrm>
          <a:prstGeom prst="straightConnector1">
            <a:avLst/>
          </a:prstGeom>
          <a:ln w="38100">
            <a:solidFill>
              <a:srgbClr val="66883A"/>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9">
            <a:extLst>
              <a:ext uri="{FF2B5EF4-FFF2-40B4-BE49-F238E27FC236}">
                <a16:creationId xmlns:a16="http://schemas.microsoft.com/office/drawing/2014/main" id="{534C493E-09F4-43FE-B7B8-58BD93636EAB}"/>
              </a:ext>
            </a:extLst>
          </p:cNvPr>
          <p:cNvSpPr txBox="1"/>
          <p:nvPr/>
        </p:nvSpPr>
        <p:spPr>
          <a:xfrm>
            <a:off x="1331840" y="5940956"/>
            <a:ext cx="1502375" cy="859210"/>
          </a:xfrm>
          <a:prstGeom prst="rect">
            <a:avLst/>
          </a:prstGeom>
        </p:spPr>
        <p:txBody>
          <a:bodyPr vert="horz" wrap="square" lIns="0" tIns="12700" rIns="0" bIns="0" rtlCol="0">
            <a:spAutoFit/>
          </a:bodyPr>
          <a:lstStyle/>
          <a:p>
            <a:pPr marL="12700">
              <a:lnSpc>
                <a:spcPct val="100000"/>
              </a:lnSpc>
              <a:spcBef>
                <a:spcPts val="100"/>
              </a:spcBef>
            </a:pPr>
            <a:r>
              <a:rPr lang="en-US" sz="1100" spc="40" dirty="0">
                <a:solidFill>
                  <a:schemeClr val="tx1">
                    <a:lumMod val="85000"/>
                    <a:lumOff val="15000"/>
                  </a:schemeClr>
                </a:solidFill>
                <a:latin typeface="Montserrat" panose="00000500000000000000" pitchFamily="2" charset="0"/>
                <a:cs typeface="Gotham Light" pitchFamily="50" charset="0"/>
              </a:rPr>
              <a:t>Where attendees can answer polls, and ask questions for post-session Q&amp;A.</a:t>
            </a:r>
            <a:endParaRPr sz="1200" dirty="0">
              <a:solidFill>
                <a:schemeClr val="tx1">
                  <a:lumMod val="85000"/>
                  <a:lumOff val="15000"/>
                </a:schemeClr>
              </a:solidFill>
              <a:latin typeface="Montserrat" panose="00000500000000000000" pitchFamily="2" charset="0"/>
              <a:cs typeface="Gotham Light" pitchFamily="50" charset="0"/>
            </a:endParaRPr>
          </a:p>
        </p:txBody>
      </p:sp>
      <p:sp>
        <p:nvSpPr>
          <p:cNvPr id="21" name="object 9">
            <a:extLst>
              <a:ext uri="{FF2B5EF4-FFF2-40B4-BE49-F238E27FC236}">
                <a16:creationId xmlns:a16="http://schemas.microsoft.com/office/drawing/2014/main" id="{01EFAA80-E7EA-4FAB-837F-66FADB5E15FD}"/>
              </a:ext>
            </a:extLst>
          </p:cNvPr>
          <p:cNvSpPr txBox="1"/>
          <p:nvPr/>
        </p:nvSpPr>
        <p:spPr>
          <a:xfrm>
            <a:off x="4484494" y="5939859"/>
            <a:ext cx="1361076" cy="520655"/>
          </a:xfrm>
          <a:prstGeom prst="rect">
            <a:avLst/>
          </a:prstGeom>
        </p:spPr>
        <p:txBody>
          <a:bodyPr vert="horz" wrap="square" lIns="0" tIns="12700" rIns="0" bIns="0" rtlCol="0">
            <a:spAutoFit/>
          </a:bodyPr>
          <a:lstStyle/>
          <a:p>
            <a:pPr marL="12700" algn="r">
              <a:lnSpc>
                <a:spcPct val="100000"/>
              </a:lnSpc>
              <a:spcBef>
                <a:spcPts val="100"/>
              </a:spcBef>
            </a:pPr>
            <a:r>
              <a:rPr lang="en-US" sz="1100" spc="40" dirty="0">
                <a:solidFill>
                  <a:schemeClr val="tx1">
                    <a:lumMod val="85000"/>
                    <a:lumOff val="15000"/>
                  </a:schemeClr>
                </a:solidFill>
                <a:latin typeface="Montserrat" panose="00000500000000000000" pitchFamily="2" charset="0"/>
                <a:cs typeface="Gotham Light" pitchFamily="50" charset="0"/>
              </a:rPr>
              <a:t>View a list of all participants in your session</a:t>
            </a:r>
            <a:endParaRPr sz="1200" dirty="0">
              <a:solidFill>
                <a:schemeClr val="tx1">
                  <a:lumMod val="85000"/>
                  <a:lumOff val="15000"/>
                </a:schemeClr>
              </a:solidFill>
              <a:latin typeface="Montserrat" panose="00000500000000000000" pitchFamily="2" charset="0"/>
              <a:cs typeface="Gotham Light" pitchFamily="50" charset="0"/>
            </a:endParaRPr>
          </a:p>
        </p:txBody>
      </p:sp>
      <p:sp>
        <p:nvSpPr>
          <p:cNvPr id="22" name="object 9">
            <a:extLst>
              <a:ext uri="{FF2B5EF4-FFF2-40B4-BE49-F238E27FC236}">
                <a16:creationId xmlns:a16="http://schemas.microsoft.com/office/drawing/2014/main" id="{8B2D9BF2-18DC-4F6F-A57B-9EA29F2A7E05}"/>
              </a:ext>
            </a:extLst>
          </p:cNvPr>
          <p:cNvSpPr txBox="1"/>
          <p:nvPr/>
        </p:nvSpPr>
        <p:spPr>
          <a:xfrm>
            <a:off x="3041792" y="6044059"/>
            <a:ext cx="1361075" cy="520655"/>
          </a:xfrm>
          <a:prstGeom prst="rect">
            <a:avLst/>
          </a:prstGeom>
        </p:spPr>
        <p:txBody>
          <a:bodyPr vert="horz" wrap="square" lIns="0" tIns="12700" rIns="0" bIns="0" rtlCol="0">
            <a:spAutoFit/>
          </a:bodyPr>
          <a:lstStyle/>
          <a:p>
            <a:pPr marL="12700">
              <a:lnSpc>
                <a:spcPct val="100000"/>
              </a:lnSpc>
              <a:spcBef>
                <a:spcPts val="100"/>
              </a:spcBef>
            </a:pPr>
            <a:r>
              <a:rPr lang="en-US" sz="1100" spc="40" dirty="0">
                <a:solidFill>
                  <a:schemeClr val="tx1">
                    <a:lumMod val="85000"/>
                    <a:lumOff val="15000"/>
                  </a:schemeClr>
                </a:solidFill>
                <a:latin typeface="Montserrat" panose="00000500000000000000" pitchFamily="2" charset="0"/>
                <a:cs typeface="Gotham Light" pitchFamily="50" charset="0"/>
              </a:rPr>
              <a:t>Attendees will go here to download presentation files.</a:t>
            </a:r>
            <a:endParaRPr sz="1200" dirty="0">
              <a:solidFill>
                <a:schemeClr val="tx1">
                  <a:lumMod val="85000"/>
                  <a:lumOff val="15000"/>
                </a:schemeClr>
              </a:solidFill>
              <a:latin typeface="Montserrat" panose="00000500000000000000" pitchFamily="2" charset="0"/>
              <a:cs typeface="Gotham Light" pitchFamily="50" charset="0"/>
            </a:endParaRPr>
          </a:p>
        </p:txBody>
      </p:sp>
    </p:spTree>
    <p:extLst>
      <p:ext uri="{BB962C8B-B14F-4D97-AF65-F5344CB8AC3E}">
        <p14:creationId xmlns:p14="http://schemas.microsoft.com/office/powerpoint/2010/main" val="3129176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1AE2-BCCD-4994-8A80-D262ABC090C7}"/>
              </a:ext>
            </a:extLst>
          </p:cNvPr>
          <p:cNvSpPr>
            <a:spLocks noGrp="1"/>
          </p:cNvSpPr>
          <p:nvPr>
            <p:ph type="title"/>
          </p:nvPr>
        </p:nvSpPr>
        <p:spPr/>
        <p:txBody>
          <a:bodyPr>
            <a:normAutofit/>
          </a:bodyPr>
          <a:lstStyle/>
          <a:p>
            <a:r>
              <a:rPr lang="en-US" sz="4000" dirty="0"/>
              <a:t>During Your Live Presentation</a:t>
            </a:r>
          </a:p>
        </p:txBody>
      </p:sp>
      <p:sp>
        <p:nvSpPr>
          <p:cNvPr id="3" name="Text Placeholder 2">
            <a:extLst>
              <a:ext uri="{FF2B5EF4-FFF2-40B4-BE49-F238E27FC236}">
                <a16:creationId xmlns:a16="http://schemas.microsoft.com/office/drawing/2014/main" id="{88DB90EF-3BDE-4B42-AB7E-1143B7705E10}"/>
              </a:ext>
            </a:extLst>
          </p:cNvPr>
          <p:cNvSpPr>
            <a:spLocks noGrp="1"/>
          </p:cNvSpPr>
          <p:nvPr>
            <p:ph type="body" idx="1"/>
          </p:nvPr>
        </p:nvSpPr>
        <p:spPr/>
        <p:txBody>
          <a:bodyPr/>
          <a:lstStyle/>
          <a:p>
            <a:r>
              <a:rPr lang="en-US" sz="2400" dirty="0"/>
              <a:t>What to expect</a:t>
            </a:r>
            <a:endParaRPr lang="en-US" dirty="0"/>
          </a:p>
        </p:txBody>
      </p:sp>
    </p:spTree>
    <p:extLst>
      <p:ext uri="{BB962C8B-B14F-4D97-AF65-F5344CB8AC3E}">
        <p14:creationId xmlns:p14="http://schemas.microsoft.com/office/powerpoint/2010/main" val="4272598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a:extLst>
              <a:ext uri="{FF2B5EF4-FFF2-40B4-BE49-F238E27FC236}">
                <a16:creationId xmlns:a16="http://schemas.microsoft.com/office/drawing/2014/main" id="{3EC15D65-5D9E-42C4-B71C-72D0CC37D8BA}"/>
              </a:ext>
            </a:extLst>
          </p:cNvPr>
          <p:cNvPicPr>
            <a:picLocks noGrp="1" noChangeAspect="1"/>
          </p:cNvPicPr>
          <p:nvPr>
            <p:ph sz="half" idx="11"/>
          </p:nvPr>
        </p:nvPicPr>
        <p:blipFill rotWithShape="1">
          <a:blip r:embed="rId3">
            <a:extLst>
              <a:ext uri="{28A0092B-C50C-407E-A947-70E740481C1C}">
                <a14:useLocalDpi xmlns:a14="http://schemas.microsoft.com/office/drawing/2010/main" val="0"/>
              </a:ext>
            </a:extLst>
          </a:blip>
          <a:stretch/>
        </p:blipFill>
        <p:spPr>
          <a:xfrm>
            <a:off x="6546235" y="2819700"/>
            <a:ext cx="4375150" cy="2915122"/>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47C696EE-7958-47ED-ADC7-CE22F64BF051}"/>
              </a:ext>
            </a:extLst>
          </p:cNvPr>
          <p:cNvSpPr>
            <a:spLocks noGrp="1"/>
          </p:cNvSpPr>
          <p:nvPr>
            <p:ph type="body" sz="quarter" idx="13"/>
          </p:nvPr>
        </p:nvSpPr>
        <p:spPr/>
        <p:txBody>
          <a:bodyPr>
            <a:normAutofit/>
          </a:bodyPr>
          <a:lstStyle/>
          <a:p>
            <a:r>
              <a:rPr lang="en-US" dirty="0"/>
              <a:t>Dress for a Success</a:t>
            </a:r>
          </a:p>
        </p:txBody>
      </p:sp>
      <p:sp>
        <p:nvSpPr>
          <p:cNvPr id="15" name="TextBox 14">
            <a:extLst>
              <a:ext uri="{FF2B5EF4-FFF2-40B4-BE49-F238E27FC236}">
                <a16:creationId xmlns:a16="http://schemas.microsoft.com/office/drawing/2014/main" id="{6C0FF935-9D35-4F90-94F7-7D5748E88C29}"/>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Recording Tips &amp; Tricks</a:t>
            </a:r>
          </a:p>
        </p:txBody>
      </p:sp>
      <p:sp>
        <p:nvSpPr>
          <p:cNvPr id="19" name="Text Placeholder 11">
            <a:extLst>
              <a:ext uri="{FF2B5EF4-FFF2-40B4-BE49-F238E27FC236}">
                <a16:creationId xmlns:a16="http://schemas.microsoft.com/office/drawing/2014/main" id="{159E478F-928A-4CEC-829B-E46F14463DB8}"/>
              </a:ext>
            </a:extLst>
          </p:cNvPr>
          <p:cNvSpPr txBox="1">
            <a:spLocks/>
          </p:cNvSpPr>
          <p:nvPr/>
        </p:nvSpPr>
        <p:spPr>
          <a:xfrm>
            <a:off x="1792628" y="2819700"/>
            <a:ext cx="2226344" cy="3435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anose="00000500000000000000" pitchFamily="2"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Montserrat" panose="00000500000000000000" pitchFamily="2"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85000"/>
                    <a:lumOff val="15000"/>
                  </a:schemeClr>
                </a:solidFill>
                <a:latin typeface="Montserrat" panose="00000500000000000000" pitchFamily="2"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dirty="0">
                <a:solidFill>
                  <a:srgbClr val="676767"/>
                </a:solidFill>
              </a:rPr>
              <a:t>Avoid: </a:t>
            </a:r>
          </a:p>
          <a:p>
            <a:r>
              <a:rPr lang="en-US" sz="2000" dirty="0"/>
              <a:t>Black or gray</a:t>
            </a:r>
          </a:p>
          <a:p>
            <a:r>
              <a:rPr lang="en-US" sz="2000" dirty="0"/>
              <a:t>Stripes</a:t>
            </a:r>
          </a:p>
          <a:p>
            <a:r>
              <a:rPr lang="en-US" sz="2000" dirty="0"/>
              <a:t>Busy patterns</a:t>
            </a:r>
          </a:p>
          <a:p>
            <a:r>
              <a:rPr lang="en-US" sz="2000" dirty="0"/>
              <a:t>Bright colors </a:t>
            </a:r>
            <a:r>
              <a:rPr lang="en-US" sz="1400" i="1" dirty="0"/>
              <a:t>(especially green if using a virtual background)</a:t>
            </a:r>
            <a:endParaRPr lang="en-US" sz="2000" i="1" dirty="0"/>
          </a:p>
        </p:txBody>
      </p:sp>
      <p:cxnSp>
        <p:nvCxnSpPr>
          <p:cNvPr id="20" name="Straight Connector 19">
            <a:extLst>
              <a:ext uri="{FF2B5EF4-FFF2-40B4-BE49-F238E27FC236}">
                <a16:creationId xmlns:a16="http://schemas.microsoft.com/office/drawing/2014/main" id="{27AFB18C-FD35-435F-B888-75DE8D0DCE75}"/>
              </a:ext>
            </a:extLst>
          </p:cNvPr>
          <p:cNvCxnSpPr>
            <a:cxnSpLocks/>
          </p:cNvCxnSpPr>
          <p:nvPr/>
        </p:nvCxnSpPr>
        <p:spPr>
          <a:xfrm>
            <a:off x="3930836" y="2818425"/>
            <a:ext cx="0" cy="303153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11">
            <a:extLst>
              <a:ext uri="{FF2B5EF4-FFF2-40B4-BE49-F238E27FC236}">
                <a16:creationId xmlns:a16="http://schemas.microsoft.com/office/drawing/2014/main" id="{CFF68D2E-ECD6-490F-A5C5-F96B1CCD014A}"/>
              </a:ext>
            </a:extLst>
          </p:cNvPr>
          <p:cNvSpPr txBox="1">
            <a:spLocks/>
          </p:cNvSpPr>
          <p:nvPr/>
        </p:nvSpPr>
        <p:spPr>
          <a:xfrm>
            <a:off x="4111488" y="2802452"/>
            <a:ext cx="2226344" cy="3435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anose="00000500000000000000" pitchFamily="2"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Montserrat" panose="00000500000000000000" pitchFamily="2"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85000"/>
                    <a:lumOff val="15000"/>
                  </a:schemeClr>
                </a:solidFill>
                <a:latin typeface="Montserrat" panose="00000500000000000000" pitchFamily="2"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dirty="0">
                <a:solidFill>
                  <a:srgbClr val="676767"/>
                </a:solidFill>
              </a:rPr>
              <a:t>Wear: </a:t>
            </a:r>
          </a:p>
          <a:p>
            <a:r>
              <a:rPr lang="en-US" sz="2000" dirty="0"/>
              <a:t>Solid colors</a:t>
            </a:r>
          </a:p>
          <a:p>
            <a:r>
              <a:rPr lang="en-US" sz="2000" dirty="0"/>
              <a:t>Jewel tones</a:t>
            </a:r>
          </a:p>
        </p:txBody>
      </p:sp>
    </p:spTree>
    <p:extLst>
      <p:ext uri="{BB962C8B-B14F-4D97-AF65-F5344CB8AC3E}">
        <p14:creationId xmlns:p14="http://schemas.microsoft.com/office/powerpoint/2010/main" val="3154343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83AE7-77E8-449F-8F92-7A33DC369A19}"/>
              </a:ext>
            </a:extLst>
          </p:cNvPr>
          <p:cNvSpPr>
            <a:spLocks noGrp="1"/>
          </p:cNvSpPr>
          <p:nvPr>
            <p:ph type="body" idx="1"/>
          </p:nvPr>
        </p:nvSpPr>
        <p:spPr/>
        <p:txBody>
          <a:bodyPr/>
          <a:lstStyle/>
          <a:p>
            <a:r>
              <a:rPr lang="en-US" dirty="0"/>
              <a:t>Video/Visual</a:t>
            </a:r>
          </a:p>
        </p:txBody>
      </p:sp>
      <p:sp>
        <p:nvSpPr>
          <p:cNvPr id="4" name="Content Placeholder 3">
            <a:extLst>
              <a:ext uri="{FF2B5EF4-FFF2-40B4-BE49-F238E27FC236}">
                <a16:creationId xmlns:a16="http://schemas.microsoft.com/office/drawing/2014/main" id="{F0C2444B-FF68-4853-A29A-978C948F1234}"/>
              </a:ext>
            </a:extLst>
          </p:cNvPr>
          <p:cNvSpPr>
            <a:spLocks noGrp="1"/>
          </p:cNvSpPr>
          <p:nvPr>
            <p:ph sz="half" idx="2"/>
          </p:nvPr>
        </p:nvSpPr>
        <p:spPr/>
        <p:txBody>
          <a:bodyPr>
            <a:normAutofit lnSpcReduction="10000"/>
          </a:bodyPr>
          <a:lstStyle/>
          <a:p>
            <a:pPr marL="342900" indent="-342900">
              <a:buFont typeface="Arial" panose="020B0604020202020204" pitchFamily="34" charset="0"/>
              <a:buChar char="•"/>
            </a:pPr>
            <a:r>
              <a:rPr lang="en-US" dirty="0"/>
              <a:t>Check your lighting. It’s best to have light in front of you. </a:t>
            </a:r>
          </a:p>
          <a:p>
            <a:pPr marL="342900" indent="-342900">
              <a:buFont typeface="Arial" panose="020B0604020202020204" pitchFamily="34" charset="0"/>
              <a:buChar char="•"/>
            </a:pPr>
            <a:r>
              <a:rPr lang="en-US" dirty="0"/>
              <a:t>Check your surroundings</a:t>
            </a:r>
          </a:p>
          <a:p>
            <a:pPr marL="342900" indent="-342900">
              <a:buFont typeface="Arial" panose="020B0604020202020204" pitchFamily="34" charset="0"/>
              <a:buChar char="•"/>
            </a:pPr>
            <a:r>
              <a:rPr lang="en-US" dirty="0"/>
              <a:t>Avoid a busy background.</a:t>
            </a:r>
          </a:p>
        </p:txBody>
      </p:sp>
      <p:sp>
        <p:nvSpPr>
          <p:cNvPr id="5" name="Text Placeholder 4">
            <a:extLst>
              <a:ext uri="{FF2B5EF4-FFF2-40B4-BE49-F238E27FC236}">
                <a16:creationId xmlns:a16="http://schemas.microsoft.com/office/drawing/2014/main" id="{F0852097-6CC2-4FF8-A3CF-14C18EB40A40}"/>
              </a:ext>
            </a:extLst>
          </p:cNvPr>
          <p:cNvSpPr>
            <a:spLocks noGrp="1"/>
          </p:cNvSpPr>
          <p:nvPr>
            <p:ph type="body" sz="quarter" idx="3"/>
          </p:nvPr>
        </p:nvSpPr>
        <p:spPr/>
        <p:txBody>
          <a:bodyPr/>
          <a:lstStyle/>
          <a:p>
            <a:r>
              <a:rPr lang="en-US" dirty="0"/>
              <a:t>Set Up for Success</a:t>
            </a:r>
          </a:p>
        </p:txBody>
      </p:sp>
      <p:sp>
        <p:nvSpPr>
          <p:cNvPr id="6" name="Content Placeholder 5">
            <a:extLst>
              <a:ext uri="{FF2B5EF4-FFF2-40B4-BE49-F238E27FC236}">
                <a16:creationId xmlns:a16="http://schemas.microsoft.com/office/drawing/2014/main" id="{59D4B136-4B65-40FC-8D8E-CE7102324AD7}"/>
              </a:ext>
            </a:extLst>
          </p:cNvPr>
          <p:cNvSpPr>
            <a:spLocks noGrp="1"/>
          </p:cNvSpPr>
          <p:nvPr>
            <p:ph sz="half" idx="10"/>
          </p:nvPr>
        </p:nvSpPr>
        <p:spPr/>
        <p:txBody>
          <a:bodyPr>
            <a:normAutofit/>
          </a:bodyPr>
          <a:lstStyle/>
          <a:p>
            <a:pPr marL="342900" indent="-342900">
              <a:buFont typeface="Arial" panose="020B0604020202020204" pitchFamily="34" charset="0"/>
              <a:buChar char="•"/>
            </a:pPr>
            <a:r>
              <a:rPr lang="en-US" dirty="0"/>
              <a:t>Ensure all notifications are silenced.</a:t>
            </a:r>
          </a:p>
          <a:p>
            <a:pPr marL="342900" indent="-342900">
              <a:buFont typeface="Arial" panose="020B0604020202020204" pitchFamily="34" charset="0"/>
              <a:buChar char="•"/>
            </a:pPr>
            <a:r>
              <a:rPr lang="en-US" dirty="0"/>
              <a:t>Close computer applications such as email or Slack that may cause notifications to appear.</a:t>
            </a:r>
          </a:p>
        </p:txBody>
      </p:sp>
      <p:sp>
        <p:nvSpPr>
          <p:cNvPr id="16" name="Text Placeholder 15">
            <a:extLst>
              <a:ext uri="{FF2B5EF4-FFF2-40B4-BE49-F238E27FC236}">
                <a16:creationId xmlns:a16="http://schemas.microsoft.com/office/drawing/2014/main" id="{B16C94FF-9C41-40D9-944C-8EB15B48FD72}"/>
              </a:ext>
            </a:extLst>
          </p:cNvPr>
          <p:cNvSpPr>
            <a:spLocks noGrp="1"/>
          </p:cNvSpPr>
          <p:nvPr>
            <p:ph type="body" sz="quarter" idx="11"/>
          </p:nvPr>
        </p:nvSpPr>
        <p:spPr/>
        <p:txBody>
          <a:bodyPr>
            <a:normAutofit/>
          </a:bodyPr>
          <a:lstStyle/>
          <a:p>
            <a:r>
              <a:rPr lang="en-US" dirty="0"/>
              <a:t>Check your Set-up</a:t>
            </a:r>
          </a:p>
        </p:txBody>
      </p:sp>
      <p:sp>
        <p:nvSpPr>
          <p:cNvPr id="7" name="TextBox 6">
            <a:extLst>
              <a:ext uri="{FF2B5EF4-FFF2-40B4-BE49-F238E27FC236}">
                <a16:creationId xmlns:a16="http://schemas.microsoft.com/office/drawing/2014/main" id="{175D3054-EE96-4664-99C4-67D7E438F308}"/>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Technology Overview</a:t>
            </a:r>
          </a:p>
        </p:txBody>
      </p:sp>
    </p:spTree>
    <p:extLst>
      <p:ext uri="{BB962C8B-B14F-4D97-AF65-F5344CB8AC3E}">
        <p14:creationId xmlns:p14="http://schemas.microsoft.com/office/powerpoint/2010/main" val="172452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FDE0-9D07-478C-A765-C2903BC944EF}"/>
              </a:ext>
            </a:extLst>
          </p:cNvPr>
          <p:cNvSpPr>
            <a:spLocks noGrp="1"/>
          </p:cNvSpPr>
          <p:nvPr>
            <p:ph type="title"/>
          </p:nvPr>
        </p:nvSpPr>
        <p:spPr>
          <a:xfrm>
            <a:off x="1662066" y="968375"/>
            <a:ext cx="9685384" cy="2600324"/>
          </a:xfrm>
        </p:spPr>
        <p:txBody>
          <a:bodyPr/>
          <a:lstStyle/>
          <a:p>
            <a:r>
              <a:rPr lang="en-US" dirty="0"/>
              <a:t>The Virtual Venue Overview</a:t>
            </a:r>
          </a:p>
        </p:txBody>
      </p:sp>
      <p:sp>
        <p:nvSpPr>
          <p:cNvPr id="3" name="Text Placeholder 2">
            <a:extLst>
              <a:ext uri="{FF2B5EF4-FFF2-40B4-BE49-F238E27FC236}">
                <a16:creationId xmlns:a16="http://schemas.microsoft.com/office/drawing/2014/main" id="{F130C316-BD1D-4F68-BE3F-6B16E1A54127}"/>
              </a:ext>
            </a:extLst>
          </p:cNvPr>
          <p:cNvSpPr>
            <a:spLocks noGrp="1"/>
          </p:cNvSpPr>
          <p:nvPr>
            <p:ph type="body" idx="1"/>
          </p:nvPr>
        </p:nvSpPr>
        <p:spPr>
          <a:xfrm>
            <a:off x="1794041" y="3952491"/>
            <a:ext cx="9685384" cy="1500187"/>
          </a:xfrm>
        </p:spPr>
        <p:txBody>
          <a:bodyPr>
            <a:normAutofit fontScale="85000" lnSpcReduction="20000"/>
          </a:bodyPr>
          <a:lstStyle/>
          <a:p>
            <a:r>
              <a:rPr lang="en-US" dirty="0"/>
              <a:t>Technology requirements</a:t>
            </a:r>
          </a:p>
          <a:p>
            <a:r>
              <a:rPr lang="en-US" dirty="0"/>
              <a:t>Virtual venue preparation before the event</a:t>
            </a:r>
          </a:p>
          <a:p>
            <a:r>
              <a:rPr lang="en-US" dirty="0"/>
              <a:t>Navigating around the new Virtual Venue</a:t>
            </a:r>
          </a:p>
          <a:p>
            <a:r>
              <a:rPr lang="en-US" dirty="0"/>
              <a:t>How to participate in your session as a speaker</a:t>
            </a:r>
          </a:p>
        </p:txBody>
      </p:sp>
    </p:spTree>
    <p:extLst>
      <p:ext uri="{BB962C8B-B14F-4D97-AF65-F5344CB8AC3E}">
        <p14:creationId xmlns:p14="http://schemas.microsoft.com/office/powerpoint/2010/main" val="811323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C95E2FB-B3D3-4FFE-8B0D-4A1E88BCB9A0}"/>
              </a:ext>
            </a:extLst>
          </p:cNvPr>
          <p:cNvSpPr>
            <a:spLocks noGrp="1"/>
          </p:cNvSpPr>
          <p:nvPr>
            <p:ph type="body" idx="1"/>
          </p:nvPr>
        </p:nvSpPr>
        <p:spPr>
          <a:xfrm>
            <a:off x="1579965" y="2721047"/>
            <a:ext cx="6008437" cy="646113"/>
          </a:xfrm>
        </p:spPr>
        <p:txBody>
          <a:bodyPr>
            <a:normAutofit/>
          </a:bodyPr>
          <a:lstStyle/>
          <a:p>
            <a:r>
              <a:rPr lang="en-US" dirty="0"/>
              <a:t>1. Save the CERF 2021 Backgrounds</a:t>
            </a:r>
          </a:p>
        </p:txBody>
      </p:sp>
      <p:sp>
        <p:nvSpPr>
          <p:cNvPr id="12" name="Content Placeholder 11">
            <a:extLst>
              <a:ext uri="{FF2B5EF4-FFF2-40B4-BE49-F238E27FC236}">
                <a16:creationId xmlns:a16="http://schemas.microsoft.com/office/drawing/2014/main" id="{E6648187-120A-4B86-BBA3-92E364E76D73}"/>
              </a:ext>
            </a:extLst>
          </p:cNvPr>
          <p:cNvSpPr>
            <a:spLocks noGrp="1"/>
          </p:cNvSpPr>
          <p:nvPr>
            <p:ph sz="half" idx="2"/>
          </p:nvPr>
        </p:nvSpPr>
        <p:spPr>
          <a:xfrm>
            <a:off x="1698278" y="3269701"/>
            <a:ext cx="4782665" cy="777179"/>
          </a:xfrm>
        </p:spPr>
        <p:txBody>
          <a:bodyPr>
            <a:normAutofit fontScale="92500" lnSpcReduction="10000"/>
          </a:bodyPr>
          <a:lstStyle/>
          <a:p>
            <a:r>
              <a:rPr lang="en-US" sz="1600" dirty="0"/>
              <a:t>Download the CERF 2021 Virtual Backgrounds from the </a:t>
            </a:r>
            <a:r>
              <a:rPr lang="en-US" sz="1600" u="sng" dirty="0">
                <a:solidFill>
                  <a:srgbClr val="425A6B"/>
                </a:solidFill>
                <a:latin typeface="+mj-lt"/>
                <a:hlinkClick r:id="rId2">
                  <a:extLst>
                    <a:ext uri="{A12FA001-AC4F-418D-AE19-62706E023703}">
                      <ahyp:hlinkClr xmlns:ahyp="http://schemas.microsoft.com/office/drawing/2018/hyperlinkcolor" val="tx"/>
                    </a:ext>
                  </a:extLst>
                </a:hlinkClick>
              </a:rPr>
              <a:t>Presenter Resources page</a:t>
            </a:r>
            <a:r>
              <a:rPr lang="en-US" sz="1600" dirty="0"/>
              <a:t> and save them to your desktop.</a:t>
            </a:r>
          </a:p>
        </p:txBody>
      </p:sp>
      <p:sp>
        <p:nvSpPr>
          <p:cNvPr id="15" name="Text Placeholder 14">
            <a:extLst>
              <a:ext uri="{FF2B5EF4-FFF2-40B4-BE49-F238E27FC236}">
                <a16:creationId xmlns:a16="http://schemas.microsoft.com/office/drawing/2014/main" id="{1F6A079B-9D8B-4126-B52C-C9905FB47723}"/>
              </a:ext>
            </a:extLst>
          </p:cNvPr>
          <p:cNvSpPr>
            <a:spLocks noGrp="1"/>
          </p:cNvSpPr>
          <p:nvPr>
            <p:ph type="body" sz="quarter" idx="11"/>
          </p:nvPr>
        </p:nvSpPr>
        <p:spPr>
          <a:xfrm>
            <a:off x="1745827" y="1820181"/>
            <a:ext cx="9470231" cy="749300"/>
          </a:xfrm>
        </p:spPr>
        <p:txBody>
          <a:bodyPr>
            <a:normAutofit fontScale="85000" lnSpcReduction="10000"/>
          </a:bodyPr>
          <a:lstStyle/>
          <a:p>
            <a:r>
              <a:rPr lang="en-US" dirty="0"/>
              <a:t>Optional: Applying a Virtual Background</a:t>
            </a:r>
          </a:p>
        </p:txBody>
      </p:sp>
      <p:pic>
        <p:nvPicPr>
          <p:cNvPr id="5" name="Picture 4" descr="Graphical user interface, application&#10;&#10;Description automatically generated">
            <a:extLst>
              <a:ext uri="{FF2B5EF4-FFF2-40B4-BE49-F238E27FC236}">
                <a16:creationId xmlns:a16="http://schemas.microsoft.com/office/drawing/2014/main" id="{996C52F1-9286-4D95-927A-8B018BECBE20}"/>
              </a:ext>
            </a:extLst>
          </p:cNvPr>
          <p:cNvPicPr>
            <a:picLocks noChangeAspect="1"/>
          </p:cNvPicPr>
          <p:nvPr/>
        </p:nvPicPr>
        <p:blipFill>
          <a:blip r:embed="rId3"/>
          <a:stretch>
            <a:fillRect/>
          </a:stretch>
        </p:blipFill>
        <p:spPr>
          <a:xfrm>
            <a:off x="9613591" y="2556527"/>
            <a:ext cx="1996888" cy="1426348"/>
          </a:xfrm>
          <a:prstGeom prst="rect">
            <a:avLst/>
          </a:prstGeom>
        </p:spPr>
      </p:pic>
      <p:sp>
        <p:nvSpPr>
          <p:cNvPr id="8" name="Content Placeholder 1">
            <a:extLst>
              <a:ext uri="{FF2B5EF4-FFF2-40B4-BE49-F238E27FC236}">
                <a16:creationId xmlns:a16="http://schemas.microsoft.com/office/drawing/2014/main" id="{36988AE2-4A78-49C5-916A-AFF89395A8EF}"/>
              </a:ext>
            </a:extLst>
          </p:cNvPr>
          <p:cNvSpPr txBox="1">
            <a:spLocks/>
          </p:cNvSpPr>
          <p:nvPr/>
        </p:nvSpPr>
        <p:spPr>
          <a:xfrm>
            <a:off x="1616478" y="4243203"/>
            <a:ext cx="5798756" cy="595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anose="00000500000000000000" pitchFamily="2"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Montserrat" panose="00000500000000000000" pitchFamily="2"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85000"/>
                    <a:lumOff val="15000"/>
                  </a:schemeClr>
                </a:solidFill>
                <a:latin typeface="Montserrat" panose="00000500000000000000" pitchFamily="2"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85000"/>
                    <a:lumOff val="15000"/>
                  </a:schemeClr>
                </a:solidFill>
                <a:latin typeface="Montserrat" panose="00000500000000000000" pitchFamily="2"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600" dirty="0"/>
          </a:p>
        </p:txBody>
      </p:sp>
      <p:sp>
        <p:nvSpPr>
          <p:cNvPr id="9" name="Text Placeholder 3">
            <a:extLst>
              <a:ext uri="{FF2B5EF4-FFF2-40B4-BE49-F238E27FC236}">
                <a16:creationId xmlns:a16="http://schemas.microsoft.com/office/drawing/2014/main" id="{F4896D60-7E16-4AC7-A4BA-DE4C8E8198DB}"/>
              </a:ext>
            </a:extLst>
          </p:cNvPr>
          <p:cNvSpPr txBox="1">
            <a:spLocks/>
          </p:cNvSpPr>
          <p:nvPr/>
        </p:nvSpPr>
        <p:spPr>
          <a:xfrm>
            <a:off x="1579965" y="4540898"/>
            <a:ext cx="550386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Contrail One"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Gotham Medium" panose="02000604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Gotham Medium" panose="02000604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Gotham Medium" panose="02000604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Gotham Medium" panose="0200060403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16" name="Text Placeholder 10">
            <a:extLst>
              <a:ext uri="{FF2B5EF4-FFF2-40B4-BE49-F238E27FC236}">
                <a16:creationId xmlns:a16="http://schemas.microsoft.com/office/drawing/2014/main" id="{C777004D-68B4-47B6-9776-9903C3DCB39F}"/>
              </a:ext>
            </a:extLst>
          </p:cNvPr>
          <p:cNvSpPr txBox="1">
            <a:spLocks/>
          </p:cNvSpPr>
          <p:nvPr/>
        </p:nvSpPr>
        <p:spPr>
          <a:xfrm>
            <a:off x="1579965" y="4044529"/>
            <a:ext cx="5385548" cy="64611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425A6B"/>
                </a:solidFill>
                <a:latin typeface="Montserrat SemiBold" panose="00000700000000000000" pitchFamily="2"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85000"/>
                    <a:lumOff val="15000"/>
                  </a:schemeClr>
                </a:solidFill>
                <a:latin typeface="Montserrat" panose="00000500000000000000" pitchFamily="2"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85000"/>
                    <a:lumOff val="15000"/>
                  </a:schemeClr>
                </a:solidFill>
                <a:latin typeface="Montserrat" panose="00000500000000000000" pitchFamily="2"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85000"/>
                    <a:lumOff val="15000"/>
                  </a:schemeClr>
                </a:solidFill>
                <a:latin typeface="Montserrat" panose="00000500000000000000" pitchFamily="2"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85000"/>
                    <a:lumOff val="15000"/>
                  </a:schemeClr>
                </a:solidFill>
                <a:latin typeface="Montserrat" panose="00000500000000000000" pitchFamily="2"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2. Add to Zoom &amp; Apply</a:t>
            </a:r>
          </a:p>
        </p:txBody>
      </p:sp>
      <p:sp>
        <p:nvSpPr>
          <p:cNvPr id="17" name="Content Placeholder 11">
            <a:extLst>
              <a:ext uri="{FF2B5EF4-FFF2-40B4-BE49-F238E27FC236}">
                <a16:creationId xmlns:a16="http://schemas.microsoft.com/office/drawing/2014/main" id="{5F3F9DBF-6B45-4433-BD4F-33B3A41B2321}"/>
              </a:ext>
            </a:extLst>
          </p:cNvPr>
          <p:cNvSpPr txBox="1">
            <a:spLocks/>
          </p:cNvSpPr>
          <p:nvPr/>
        </p:nvSpPr>
        <p:spPr>
          <a:xfrm>
            <a:off x="1698278" y="4540899"/>
            <a:ext cx="4648702" cy="1592864"/>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anose="00000500000000000000"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600" dirty="0"/>
              <a:t>In your Zoom meeting, click the up arrow next to “Start Video” and select “Choose Background”</a:t>
            </a:r>
          </a:p>
          <a:p>
            <a:pPr marL="0" indent="0">
              <a:lnSpc>
                <a:spcPct val="110000"/>
              </a:lnSpc>
              <a:buFont typeface="Arial" panose="020B0604020202020204" pitchFamily="34" charset="0"/>
              <a:buNone/>
            </a:pPr>
            <a:r>
              <a:rPr lang="en-US" sz="1600" dirty="0"/>
              <a:t>Then, click the “+” icon to add your new saved file(s) to the options list.</a:t>
            </a:r>
          </a:p>
          <a:p>
            <a:pPr marL="0" indent="0">
              <a:lnSpc>
                <a:spcPct val="110000"/>
              </a:lnSpc>
              <a:buFont typeface="Arial" panose="020B0604020202020204" pitchFamily="34" charset="0"/>
              <a:buNone/>
            </a:pPr>
            <a:r>
              <a:rPr lang="en-US" sz="1600" dirty="0"/>
              <a:t>Select one background from the list and you’re all set!</a:t>
            </a:r>
          </a:p>
        </p:txBody>
      </p:sp>
      <p:pic>
        <p:nvPicPr>
          <p:cNvPr id="23" name="Picture 22">
            <a:extLst>
              <a:ext uri="{FF2B5EF4-FFF2-40B4-BE49-F238E27FC236}">
                <a16:creationId xmlns:a16="http://schemas.microsoft.com/office/drawing/2014/main" id="{9D1A97CC-6496-4F94-A329-58A0A3BBD2D8}"/>
              </a:ext>
            </a:extLst>
          </p:cNvPr>
          <p:cNvPicPr>
            <a:picLocks noChangeAspect="1"/>
          </p:cNvPicPr>
          <p:nvPr/>
        </p:nvPicPr>
        <p:blipFill>
          <a:blip r:embed="rId4"/>
          <a:stretch>
            <a:fillRect/>
          </a:stretch>
        </p:blipFill>
        <p:spPr>
          <a:xfrm>
            <a:off x="6796701" y="4057761"/>
            <a:ext cx="4954129" cy="2108680"/>
          </a:xfrm>
          <a:prstGeom prst="rect">
            <a:avLst/>
          </a:prstGeom>
        </p:spPr>
      </p:pic>
      <p:sp>
        <p:nvSpPr>
          <p:cNvPr id="24" name="TextBox 23">
            <a:extLst>
              <a:ext uri="{FF2B5EF4-FFF2-40B4-BE49-F238E27FC236}">
                <a16:creationId xmlns:a16="http://schemas.microsoft.com/office/drawing/2014/main" id="{D7A16806-0D75-4067-8046-4C4101E09C96}"/>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Presenter Tips &amp; Tricks</a:t>
            </a:r>
          </a:p>
        </p:txBody>
      </p:sp>
    </p:spTree>
    <p:extLst>
      <p:ext uri="{BB962C8B-B14F-4D97-AF65-F5344CB8AC3E}">
        <p14:creationId xmlns:p14="http://schemas.microsoft.com/office/powerpoint/2010/main" val="2998787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AD43-E84E-4E2B-A82C-DF0CE97E3C86}"/>
              </a:ext>
            </a:extLst>
          </p:cNvPr>
          <p:cNvSpPr>
            <a:spLocks noGrp="1"/>
          </p:cNvSpPr>
          <p:nvPr>
            <p:ph type="title"/>
          </p:nvPr>
        </p:nvSpPr>
        <p:spPr>
          <a:xfrm>
            <a:off x="6096000" y="2282199"/>
            <a:ext cx="5473197" cy="2026083"/>
          </a:xfrm>
        </p:spPr>
        <p:txBody>
          <a:bodyPr anchor="ctr"/>
          <a:lstStyle/>
          <a:p>
            <a:r>
              <a:rPr lang="en-US" dirty="0"/>
              <a:t>Questions? </a:t>
            </a:r>
            <a:br>
              <a:rPr lang="en-US" dirty="0"/>
            </a:br>
            <a:r>
              <a:rPr lang="en-US" sz="3200" dirty="0">
                <a:solidFill>
                  <a:srgbClr val="425A6B"/>
                </a:solidFill>
              </a:rPr>
              <a:t>Contact the CERF Office</a:t>
            </a:r>
            <a:endParaRPr lang="en-US" dirty="0">
              <a:solidFill>
                <a:srgbClr val="425A6B"/>
              </a:solidFill>
            </a:endParaRPr>
          </a:p>
        </p:txBody>
      </p:sp>
      <p:sp>
        <p:nvSpPr>
          <p:cNvPr id="3" name="Text Placeholder 2">
            <a:extLst>
              <a:ext uri="{FF2B5EF4-FFF2-40B4-BE49-F238E27FC236}">
                <a16:creationId xmlns:a16="http://schemas.microsoft.com/office/drawing/2014/main" id="{3B7AEBA9-E26A-432E-A554-A9BC3F6E9D6B}"/>
              </a:ext>
            </a:extLst>
          </p:cNvPr>
          <p:cNvSpPr>
            <a:spLocks noGrp="1"/>
          </p:cNvSpPr>
          <p:nvPr>
            <p:ph type="subTitle" idx="1"/>
          </p:nvPr>
        </p:nvSpPr>
        <p:spPr>
          <a:xfrm>
            <a:off x="6053477" y="4021157"/>
            <a:ext cx="5473197" cy="2026083"/>
          </a:xfrm>
        </p:spPr>
        <p:txBody>
          <a:bodyPr>
            <a:normAutofit/>
          </a:bodyPr>
          <a:lstStyle/>
          <a:p>
            <a:r>
              <a:rPr lang="en-US" sz="2000" dirty="0">
                <a:solidFill>
                  <a:schemeClr val="tx1">
                    <a:lumMod val="85000"/>
                    <a:lumOff val="15000"/>
                  </a:schemeClr>
                </a:solidFill>
              </a:rPr>
              <a:t>Office: </a:t>
            </a:r>
            <a:r>
              <a:rPr lang="en-US" sz="2000" dirty="0">
                <a:solidFill>
                  <a:schemeClr val="tx1">
                    <a:lumMod val="85000"/>
                    <a:lumOff val="15000"/>
                  </a:schemeClr>
                </a:solidFill>
                <a:latin typeface="Montserrat Medium" panose="00000600000000000000" pitchFamily="2" charset="0"/>
              </a:rPr>
              <a:t>(206) 209-5262 </a:t>
            </a:r>
            <a:br>
              <a:rPr lang="en-US" sz="2000" dirty="0"/>
            </a:br>
            <a:r>
              <a:rPr lang="en-US" sz="2000" dirty="0">
                <a:solidFill>
                  <a:schemeClr val="tx1">
                    <a:lumMod val="85000"/>
                    <a:lumOff val="15000"/>
                  </a:schemeClr>
                </a:solidFill>
              </a:rPr>
              <a:t>Email: </a:t>
            </a:r>
            <a:r>
              <a:rPr lang="en-US" sz="2000" u="sng" dirty="0">
                <a:solidFill>
                  <a:srgbClr val="A3AB5C"/>
                </a:solidFill>
                <a:latin typeface="+mn-lt"/>
                <a:hlinkClick r:id="rId2">
                  <a:extLst>
                    <a:ext uri="{A12FA001-AC4F-418D-AE19-62706E023703}">
                      <ahyp:hlinkClr xmlns:ahyp="http://schemas.microsoft.com/office/drawing/2018/hyperlinkcolor" val="tx"/>
                    </a:ext>
                  </a:extLst>
                </a:hlinkClick>
              </a:rPr>
              <a:t>info@cerf.science</a:t>
            </a:r>
            <a:endParaRPr lang="en-US" sz="2000" u="sng" dirty="0">
              <a:solidFill>
                <a:srgbClr val="A3AB5C"/>
              </a:solidFill>
              <a:latin typeface="+mn-lt"/>
            </a:endParaRPr>
          </a:p>
          <a:p>
            <a:r>
              <a:rPr lang="en-US" sz="2000" dirty="0">
                <a:solidFill>
                  <a:schemeClr val="tx1">
                    <a:lumMod val="85000"/>
                    <a:lumOff val="15000"/>
                  </a:schemeClr>
                </a:solidFill>
              </a:rPr>
              <a:t>Business Hours: </a:t>
            </a:r>
            <a:br>
              <a:rPr lang="en-US" dirty="0"/>
            </a:br>
            <a:r>
              <a:rPr lang="en-US" sz="2000" dirty="0">
                <a:solidFill>
                  <a:schemeClr val="tx1">
                    <a:lumMod val="85000"/>
                    <a:lumOff val="15000"/>
                  </a:schemeClr>
                </a:solidFill>
                <a:latin typeface="Montserrat Medium" panose="00000600000000000000" pitchFamily="2" charset="0"/>
              </a:rPr>
              <a:t>Mon. – Fri., </a:t>
            </a:r>
            <a:r>
              <a:rPr lang="en-US" sz="2000" dirty="0">
                <a:solidFill>
                  <a:srgbClr val="66883A"/>
                </a:solidFill>
                <a:latin typeface="Montserrat Medium" panose="00000600000000000000" pitchFamily="2" charset="0"/>
              </a:rPr>
              <a:t>11:30 AM – 8:00 PM ET</a:t>
            </a:r>
            <a:r>
              <a:rPr lang="en-US" sz="2000" dirty="0">
                <a:solidFill>
                  <a:schemeClr val="tx1">
                    <a:lumMod val="95000"/>
                    <a:lumOff val="5000"/>
                  </a:schemeClr>
                </a:solidFill>
                <a:latin typeface="Montserrat Medium" panose="00000600000000000000" pitchFamily="2" charset="0"/>
              </a:rPr>
              <a:t> </a:t>
            </a:r>
            <a:br>
              <a:rPr lang="en-US" sz="2000" dirty="0">
                <a:solidFill>
                  <a:schemeClr val="tx1">
                    <a:lumMod val="95000"/>
                    <a:lumOff val="5000"/>
                  </a:schemeClr>
                </a:solidFill>
                <a:latin typeface="Montserrat Medium" panose="00000600000000000000" pitchFamily="2" charset="0"/>
              </a:rPr>
            </a:br>
            <a:r>
              <a:rPr lang="en-US" sz="2000" dirty="0">
                <a:solidFill>
                  <a:schemeClr val="tx1">
                    <a:lumMod val="95000"/>
                    <a:lumOff val="5000"/>
                  </a:schemeClr>
                </a:solidFill>
                <a:latin typeface="Montserrat Medium" panose="00000600000000000000" pitchFamily="2" charset="0"/>
              </a:rPr>
              <a:t>	       </a:t>
            </a:r>
            <a:r>
              <a:rPr lang="en-US" sz="2000" dirty="0">
                <a:solidFill>
                  <a:srgbClr val="676767"/>
                </a:solidFill>
                <a:latin typeface="Montserrat Medium" panose="00000600000000000000" pitchFamily="2" charset="0"/>
              </a:rPr>
              <a:t> 8:30 AM – 5:00 PM PT </a:t>
            </a:r>
            <a:endParaRPr lang="en-US" dirty="0">
              <a:solidFill>
                <a:srgbClr val="676767"/>
              </a:solidFill>
              <a:latin typeface="Montserrat Medium" panose="00000600000000000000" pitchFamily="2" charset="0"/>
            </a:endParaRPr>
          </a:p>
        </p:txBody>
      </p:sp>
      <p:pic>
        <p:nvPicPr>
          <p:cNvPr id="10" name="Picture Placeholder 9">
            <a:extLst>
              <a:ext uri="{FF2B5EF4-FFF2-40B4-BE49-F238E27FC236}">
                <a16:creationId xmlns:a16="http://schemas.microsoft.com/office/drawing/2014/main" id="{C15473FD-3140-4658-B7FF-EC3F06EBCC10}"/>
              </a:ext>
            </a:extLst>
          </p:cNvPr>
          <p:cNvPicPr>
            <a:picLocks noGrp="1" noChangeAspect="1"/>
          </p:cNvPicPr>
          <p:nvPr>
            <p:ph idx="10"/>
          </p:nvPr>
        </p:nvPicPr>
        <p:blipFill rotWithShape="1">
          <a:blip r:embed="rId3"/>
          <a:srcRect l="13046" t="9994" r="13828" b="34944"/>
          <a:stretch/>
        </p:blipFill>
        <p:spPr>
          <a:xfrm>
            <a:off x="1762697" y="2735692"/>
            <a:ext cx="3341582" cy="3145180"/>
          </a:xfrm>
        </p:spPr>
      </p:pic>
    </p:spTree>
    <p:extLst>
      <p:ext uri="{BB962C8B-B14F-4D97-AF65-F5344CB8AC3E}">
        <p14:creationId xmlns:p14="http://schemas.microsoft.com/office/powerpoint/2010/main" val="147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7B7BE-3886-4BF3-9904-D578EBDDE6E3}"/>
              </a:ext>
            </a:extLst>
          </p:cNvPr>
          <p:cNvPicPr>
            <a:picLocks noChangeAspect="1"/>
          </p:cNvPicPr>
          <p:nvPr/>
        </p:nvPicPr>
        <p:blipFill>
          <a:blip r:embed="rId3"/>
          <a:stretch>
            <a:fillRect/>
          </a:stretch>
        </p:blipFill>
        <p:spPr>
          <a:xfrm>
            <a:off x="6337007" y="2671182"/>
            <a:ext cx="4962621" cy="3473836"/>
          </a:xfrm>
          <a:prstGeom prst="rect">
            <a:avLst/>
          </a:prstGeom>
        </p:spPr>
      </p:pic>
      <p:sp>
        <p:nvSpPr>
          <p:cNvPr id="28" name="Content Placeholder 27">
            <a:extLst>
              <a:ext uri="{FF2B5EF4-FFF2-40B4-BE49-F238E27FC236}">
                <a16:creationId xmlns:a16="http://schemas.microsoft.com/office/drawing/2014/main" id="{F2ED5ED0-6F94-4D80-942C-F8EF796A8D20}"/>
              </a:ext>
            </a:extLst>
          </p:cNvPr>
          <p:cNvSpPr>
            <a:spLocks noGrp="1"/>
          </p:cNvSpPr>
          <p:nvPr>
            <p:ph sz="half" idx="14"/>
          </p:nvPr>
        </p:nvSpPr>
        <p:spPr/>
        <p:txBody>
          <a:bodyPr>
            <a:normAutofit fontScale="85000" lnSpcReduction="10000"/>
          </a:bodyPr>
          <a:lstStyle/>
          <a:p>
            <a:pPr>
              <a:lnSpc>
                <a:spcPct val="110000"/>
              </a:lnSpc>
            </a:pPr>
            <a:r>
              <a:rPr lang="en-US" dirty="0">
                <a:solidFill>
                  <a:schemeClr val="tx1">
                    <a:lumMod val="85000"/>
                    <a:lumOff val="15000"/>
                  </a:schemeClr>
                </a:solidFill>
              </a:rPr>
              <a:t>CERF 2021 will be hosted on </a:t>
            </a:r>
            <a:r>
              <a:rPr lang="en-US" dirty="0" err="1">
                <a:solidFill>
                  <a:schemeClr val="tx1">
                    <a:lumMod val="85000"/>
                    <a:lumOff val="15000"/>
                  </a:schemeClr>
                </a:solidFill>
              </a:rPr>
              <a:t>Pathable</a:t>
            </a:r>
            <a:r>
              <a:rPr lang="en-US" dirty="0">
                <a:solidFill>
                  <a:schemeClr val="tx1">
                    <a:lumMod val="85000"/>
                    <a:lumOff val="15000"/>
                  </a:schemeClr>
                </a:solidFill>
              </a:rPr>
              <a:t>, a virtual event platform. This will be our Virtual Venue. </a:t>
            </a:r>
          </a:p>
          <a:p>
            <a:pPr>
              <a:lnSpc>
                <a:spcPct val="110000"/>
              </a:lnSpc>
            </a:pPr>
            <a:r>
              <a:rPr lang="en-US" dirty="0">
                <a:solidFill>
                  <a:schemeClr val="tx1">
                    <a:lumMod val="85000"/>
                    <a:lumOff val="15000"/>
                  </a:schemeClr>
                </a:solidFill>
              </a:rPr>
              <a:t>The Virtual Venue uses a Zoom integration for all virtual meeting components, such as the “Enter Video Meeting” option on exhibit booths and for one-on-one meetings.</a:t>
            </a:r>
          </a:p>
        </p:txBody>
      </p:sp>
      <p:sp>
        <p:nvSpPr>
          <p:cNvPr id="5" name="Content Placeholder 4">
            <a:extLst>
              <a:ext uri="{FF2B5EF4-FFF2-40B4-BE49-F238E27FC236}">
                <a16:creationId xmlns:a16="http://schemas.microsoft.com/office/drawing/2014/main" id="{214B4841-F6B4-4A64-893A-15F4444EC829}"/>
              </a:ext>
            </a:extLst>
          </p:cNvPr>
          <p:cNvSpPr>
            <a:spLocks noGrp="1"/>
          </p:cNvSpPr>
          <p:nvPr>
            <p:ph type="body" sz="quarter" idx="15"/>
          </p:nvPr>
        </p:nvSpPr>
        <p:spPr>
          <a:xfrm>
            <a:off x="1698625" y="1971675"/>
            <a:ext cx="9469438" cy="749300"/>
          </a:xfrm>
        </p:spPr>
        <p:txBody>
          <a:bodyPr>
            <a:noAutofit/>
          </a:bodyPr>
          <a:lstStyle/>
          <a:p>
            <a:r>
              <a:rPr lang="en-US" dirty="0"/>
              <a:t>The Virtual Venue</a:t>
            </a:r>
          </a:p>
        </p:txBody>
      </p:sp>
    </p:spTree>
    <p:extLst>
      <p:ext uri="{BB962C8B-B14F-4D97-AF65-F5344CB8AC3E}">
        <p14:creationId xmlns:p14="http://schemas.microsoft.com/office/powerpoint/2010/main" val="197396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91EE-980C-48FF-955B-1761D9BF6881}"/>
              </a:ext>
            </a:extLst>
          </p:cNvPr>
          <p:cNvSpPr>
            <a:spLocks noGrp="1"/>
          </p:cNvSpPr>
          <p:nvPr>
            <p:ph type="title"/>
          </p:nvPr>
        </p:nvSpPr>
        <p:spPr/>
        <p:txBody>
          <a:bodyPr>
            <a:normAutofit fontScale="90000"/>
          </a:bodyPr>
          <a:lstStyle/>
          <a:p>
            <a:r>
              <a:rPr lang="en-US" dirty="0"/>
              <a:t>Virtual Venue Preparation Before Event</a:t>
            </a:r>
          </a:p>
        </p:txBody>
      </p:sp>
      <p:sp>
        <p:nvSpPr>
          <p:cNvPr id="3" name="Content Placeholder 2">
            <a:extLst>
              <a:ext uri="{FF2B5EF4-FFF2-40B4-BE49-F238E27FC236}">
                <a16:creationId xmlns:a16="http://schemas.microsoft.com/office/drawing/2014/main" id="{240BCFE2-02B9-429D-9453-CAA8A62A4621}"/>
              </a:ext>
            </a:extLst>
          </p:cNvPr>
          <p:cNvSpPr>
            <a:spLocks noGrp="1"/>
          </p:cNvSpPr>
          <p:nvPr>
            <p:ph idx="1"/>
          </p:nvPr>
        </p:nvSpPr>
        <p:spPr>
          <a:xfrm>
            <a:off x="1698279" y="2657948"/>
            <a:ext cx="9627606" cy="3325074"/>
          </a:xfrm>
        </p:spPr>
        <p:txBody>
          <a:bodyPr>
            <a:normAutofit/>
          </a:bodyPr>
          <a:lstStyle/>
          <a:p>
            <a:pPr marL="342900" indent="-342900">
              <a:lnSpc>
                <a:spcPct val="110000"/>
              </a:lnSpc>
              <a:buFont typeface="Arial" panose="020B0604020202020204" pitchFamily="34" charset="0"/>
              <a:buChar char="•"/>
            </a:pPr>
            <a:r>
              <a:rPr lang="en-US" dirty="0">
                <a:solidFill>
                  <a:schemeClr val="tx1">
                    <a:lumMod val="85000"/>
                    <a:lumOff val="15000"/>
                  </a:schemeClr>
                </a:solidFill>
              </a:rPr>
              <a:t>You will receive a link from CERF to sign into your account on the Virtual Venue. You can find this link by looking in your email for </a:t>
            </a:r>
            <a:r>
              <a:rPr lang="en-US" dirty="0">
                <a:solidFill>
                  <a:srgbClr val="425A6B"/>
                </a:solidFill>
                <a:latin typeface="Montserrat SemiBold" panose="00000700000000000000" pitchFamily="2" charset="0"/>
              </a:rPr>
              <a:t>“Log In to the CERF 2021 Virtual Venue.”</a:t>
            </a:r>
          </a:p>
        </p:txBody>
      </p:sp>
      <p:sp>
        <p:nvSpPr>
          <p:cNvPr id="4" name="TextBox 3">
            <a:extLst>
              <a:ext uri="{FF2B5EF4-FFF2-40B4-BE49-F238E27FC236}">
                <a16:creationId xmlns:a16="http://schemas.microsoft.com/office/drawing/2014/main" id="{20B7FD1B-412C-4958-A195-2836A1CE0A03}"/>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Virtual Venue</a:t>
            </a:r>
          </a:p>
        </p:txBody>
      </p:sp>
      <p:pic>
        <p:nvPicPr>
          <p:cNvPr id="6" name="Picture 5">
            <a:extLst>
              <a:ext uri="{FF2B5EF4-FFF2-40B4-BE49-F238E27FC236}">
                <a16:creationId xmlns:a16="http://schemas.microsoft.com/office/drawing/2014/main" id="{15EB9BD3-13C5-4F49-863D-CFB7C42A198E}"/>
              </a:ext>
            </a:extLst>
          </p:cNvPr>
          <p:cNvPicPr>
            <a:picLocks noChangeAspect="1"/>
          </p:cNvPicPr>
          <p:nvPr/>
        </p:nvPicPr>
        <p:blipFill>
          <a:blip r:embed="rId3"/>
          <a:stretch>
            <a:fillRect/>
          </a:stretch>
        </p:blipFill>
        <p:spPr>
          <a:xfrm>
            <a:off x="2592297" y="3956212"/>
            <a:ext cx="7790955" cy="2727042"/>
          </a:xfrm>
          <a:prstGeom prst="rect">
            <a:avLst/>
          </a:prstGeom>
        </p:spPr>
      </p:pic>
    </p:spTree>
    <p:extLst>
      <p:ext uri="{BB962C8B-B14F-4D97-AF65-F5344CB8AC3E}">
        <p14:creationId xmlns:p14="http://schemas.microsoft.com/office/powerpoint/2010/main" val="401865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6A394-07A1-4EEA-8DF6-EDA4C36CFF3D}"/>
              </a:ext>
            </a:extLst>
          </p:cNvPr>
          <p:cNvPicPr>
            <a:picLocks noChangeAspect="1"/>
          </p:cNvPicPr>
          <p:nvPr/>
        </p:nvPicPr>
        <p:blipFill>
          <a:blip r:embed="rId2"/>
          <a:stretch>
            <a:fillRect/>
          </a:stretch>
        </p:blipFill>
        <p:spPr>
          <a:xfrm>
            <a:off x="1411679" y="2325175"/>
            <a:ext cx="5438214" cy="4424542"/>
          </a:xfrm>
          <a:prstGeom prst="rect">
            <a:avLst/>
          </a:prstGeom>
        </p:spPr>
      </p:pic>
      <p:sp>
        <p:nvSpPr>
          <p:cNvPr id="4" name="TextBox 3">
            <a:extLst>
              <a:ext uri="{FF2B5EF4-FFF2-40B4-BE49-F238E27FC236}">
                <a16:creationId xmlns:a16="http://schemas.microsoft.com/office/drawing/2014/main" id="{833D8FE6-6BE5-42AD-B480-0C14A82D4784}"/>
              </a:ext>
            </a:extLst>
          </p:cNvPr>
          <p:cNvSpPr txBox="1"/>
          <p:nvPr/>
        </p:nvSpPr>
        <p:spPr>
          <a:xfrm>
            <a:off x="1852863" y="1944923"/>
            <a:ext cx="4376519" cy="369332"/>
          </a:xfrm>
          <a:prstGeom prst="rect">
            <a:avLst/>
          </a:prstGeom>
          <a:noFill/>
        </p:spPr>
        <p:txBody>
          <a:bodyPr wrap="none" rtlCol="0">
            <a:spAutoFit/>
          </a:bodyPr>
          <a:lstStyle/>
          <a:p>
            <a:r>
              <a:rPr lang="en-US" dirty="0"/>
              <a:t>Email from no-reply@pathable.com</a:t>
            </a:r>
          </a:p>
        </p:txBody>
      </p:sp>
      <p:pic>
        <p:nvPicPr>
          <p:cNvPr id="6" name="Picture 5">
            <a:extLst>
              <a:ext uri="{FF2B5EF4-FFF2-40B4-BE49-F238E27FC236}">
                <a16:creationId xmlns:a16="http://schemas.microsoft.com/office/drawing/2014/main" id="{1FD93197-2C97-4F9F-B055-B3A595B07D6C}"/>
              </a:ext>
            </a:extLst>
          </p:cNvPr>
          <p:cNvPicPr>
            <a:picLocks noChangeAspect="1"/>
          </p:cNvPicPr>
          <p:nvPr/>
        </p:nvPicPr>
        <p:blipFill>
          <a:blip r:embed="rId3"/>
          <a:stretch>
            <a:fillRect/>
          </a:stretch>
        </p:blipFill>
        <p:spPr>
          <a:xfrm>
            <a:off x="7067697" y="2325175"/>
            <a:ext cx="4254045" cy="4453065"/>
          </a:xfrm>
          <a:prstGeom prst="rect">
            <a:avLst/>
          </a:prstGeom>
        </p:spPr>
      </p:pic>
      <p:sp>
        <p:nvSpPr>
          <p:cNvPr id="7" name="TextBox 6">
            <a:extLst>
              <a:ext uri="{FF2B5EF4-FFF2-40B4-BE49-F238E27FC236}">
                <a16:creationId xmlns:a16="http://schemas.microsoft.com/office/drawing/2014/main" id="{BE2DCC3F-7A51-490E-85C9-14B71E4C0BD7}"/>
              </a:ext>
            </a:extLst>
          </p:cNvPr>
          <p:cNvSpPr txBox="1"/>
          <p:nvPr/>
        </p:nvSpPr>
        <p:spPr>
          <a:xfrm>
            <a:off x="8001000" y="1944923"/>
            <a:ext cx="2629246" cy="369332"/>
          </a:xfrm>
          <a:prstGeom prst="rect">
            <a:avLst/>
          </a:prstGeom>
          <a:noFill/>
        </p:spPr>
        <p:txBody>
          <a:bodyPr wrap="none" rtlCol="0">
            <a:spAutoFit/>
          </a:bodyPr>
          <a:lstStyle/>
          <a:p>
            <a:r>
              <a:rPr lang="en-US" dirty="0"/>
              <a:t>Create your account </a:t>
            </a:r>
          </a:p>
        </p:txBody>
      </p:sp>
      <p:sp>
        <p:nvSpPr>
          <p:cNvPr id="8" name="Oval 7">
            <a:extLst>
              <a:ext uri="{FF2B5EF4-FFF2-40B4-BE49-F238E27FC236}">
                <a16:creationId xmlns:a16="http://schemas.microsoft.com/office/drawing/2014/main" id="{77969D73-4797-4045-AA82-83A550B917F1}"/>
              </a:ext>
            </a:extLst>
          </p:cNvPr>
          <p:cNvSpPr/>
          <p:nvPr/>
        </p:nvSpPr>
        <p:spPr>
          <a:xfrm>
            <a:off x="2056164" y="5089358"/>
            <a:ext cx="2971800" cy="7339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3C4443D-8DC5-4893-819E-F7A12499FA6C}"/>
              </a:ext>
            </a:extLst>
          </p:cNvPr>
          <p:cNvPicPr>
            <a:picLocks noChangeAspect="1"/>
          </p:cNvPicPr>
          <p:nvPr/>
        </p:nvPicPr>
        <p:blipFill>
          <a:blip r:embed="rId4"/>
          <a:stretch>
            <a:fillRect/>
          </a:stretch>
        </p:blipFill>
        <p:spPr>
          <a:xfrm>
            <a:off x="7541039" y="5811716"/>
            <a:ext cx="1883217" cy="480335"/>
          </a:xfrm>
          <a:prstGeom prst="rect">
            <a:avLst/>
          </a:prstGeom>
        </p:spPr>
      </p:pic>
    </p:spTree>
    <p:extLst>
      <p:ext uri="{BB962C8B-B14F-4D97-AF65-F5344CB8AC3E}">
        <p14:creationId xmlns:p14="http://schemas.microsoft.com/office/powerpoint/2010/main" val="2212816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8B600-0161-4A94-91E4-926560425F1F}"/>
              </a:ext>
            </a:extLst>
          </p:cNvPr>
          <p:cNvPicPr>
            <a:picLocks noChangeAspect="1"/>
          </p:cNvPicPr>
          <p:nvPr/>
        </p:nvPicPr>
        <p:blipFill>
          <a:blip r:embed="rId2"/>
          <a:stretch>
            <a:fillRect/>
          </a:stretch>
        </p:blipFill>
        <p:spPr>
          <a:xfrm>
            <a:off x="481263" y="2111075"/>
            <a:ext cx="5283761" cy="4048761"/>
          </a:xfrm>
          <a:prstGeom prst="rect">
            <a:avLst/>
          </a:prstGeom>
        </p:spPr>
      </p:pic>
      <p:pic>
        <p:nvPicPr>
          <p:cNvPr id="5" name="Picture 4">
            <a:extLst>
              <a:ext uri="{FF2B5EF4-FFF2-40B4-BE49-F238E27FC236}">
                <a16:creationId xmlns:a16="http://schemas.microsoft.com/office/drawing/2014/main" id="{A6C235E2-5D12-4BB0-95AB-C5FF9BE42358}"/>
              </a:ext>
            </a:extLst>
          </p:cNvPr>
          <p:cNvPicPr>
            <a:picLocks noChangeAspect="1"/>
          </p:cNvPicPr>
          <p:nvPr/>
        </p:nvPicPr>
        <p:blipFill>
          <a:blip r:embed="rId3"/>
          <a:stretch>
            <a:fillRect/>
          </a:stretch>
        </p:blipFill>
        <p:spPr>
          <a:xfrm>
            <a:off x="6096000" y="2111074"/>
            <a:ext cx="5986205" cy="4048761"/>
          </a:xfrm>
          <a:prstGeom prst="rect">
            <a:avLst/>
          </a:prstGeom>
        </p:spPr>
      </p:pic>
      <p:sp>
        <p:nvSpPr>
          <p:cNvPr id="6" name="Oval 5">
            <a:extLst>
              <a:ext uri="{FF2B5EF4-FFF2-40B4-BE49-F238E27FC236}">
                <a16:creationId xmlns:a16="http://schemas.microsoft.com/office/drawing/2014/main" id="{4FD6E669-3CEE-47F4-AD17-5C8795124B6F}"/>
              </a:ext>
            </a:extLst>
          </p:cNvPr>
          <p:cNvSpPr/>
          <p:nvPr/>
        </p:nvSpPr>
        <p:spPr>
          <a:xfrm>
            <a:off x="11213432" y="5690937"/>
            <a:ext cx="868773" cy="468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240BFE-7A80-4D08-98AD-808E0768C3E3}"/>
              </a:ext>
            </a:extLst>
          </p:cNvPr>
          <p:cNvSpPr txBox="1"/>
          <p:nvPr/>
        </p:nvSpPr>
        <p:spPr>
          <a:xfrm>
            <a:off x="6292516" y="1175780"/>
            <a:ext cx="5029200" cy="646331"/>
          </a:xfrm>
          <a:prstGeom prst="rect">
            <a:avLst/>
          </a:prstGeom>
          <a:noFill/>
        </p:spPr>
        <p:txBody>
          <a:bodyPr wrap="square" rtlCol="0">
            <a:spAutoFit/>
          </a:bodyPr>
          <a:lstStyle/>
          <a:p>
            <a:r>
              <a:rPr lang="en-US" sz="3600" b="1" dirty="0">
                <a:solidFill>
                  <a:srgbClr val="66883A"/>
                </a:solidFill>
              </a:rPr>
              <a:t>Create your Profile</a:t>
            </a:r>
          </a:p>
        </p:txBody>
      </p:sp>
    </p:spTree>
    <p:extLst>
      <p:ext uri="{BB962C8B-B14F-4D97-AF65-F5344CB8AC3E}">
        <p14:creationId xmlns:p14="http://schemas.microsoft.com/office/powerpoint/2010/main" val="148910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F02F97A5-7335-47AE-A707-5245B80E1C5C}"/>
              </a:ext>
            </a:extLst>
          </p:cNvPr>
          <p:cNvSpPr>
            <a:spLocks noGrp="1"/>
          </p:cNvSpPr>
          <p:nvPr>
            <p:ph sz="half" idx="12"/>
          </p:nvPr>
        </p:nvSpPr>
        <p:spPr>
          <a:xfrm>
            <a:off x="8975557" y="2804845"/>
            <a:ext cx="3216443" cy="3473834"/>
          </a:xfrm>
        </p:spPr>
        <p:txBody>
          <a:bodyPr>
            <a:normAutofit fontScale="92500" lnSpcReduction="10000"/>
          </a:bodyPr>
          <a:lstStyle/>
          <a:p>
            <a:pPr>
              <a:lnSpc>
                <a:spcPct val="110000"/>
              </a:lnSpc>
            </a:pPr>
            <a:r>
              <a:rPr lang="en-US" sz="2400" dirty="0"/>
              <a:t>Once you are logged in, you can navigate to the </a:t>
            </a:r>
            <a:r>
              <a:rPr lang="en-US" sz="2400" dirty="0">
                <a:latin typeface="+mj-lt"/>
              </a:rPr>
              <a:t>“Schedule” </a:t>
            </a:r>
            <a:r>
              <a:rPr lang="en-US" sz="2400" dirty="0"/>
              <a:t>menu item and select “Agenda”.</a:t>
            </a:r>
          </a:p>
          <a:p>
            <a:pPr>
              <a:lnSpc>
                <a:spcPct val="110000"/>
              </a:lnSpc>
            </a:pPr>
            <a:r>
              <a:rPr lang="en-US" sz="2400" dirty="0"/>
              <a:t>You will then scroll down to find your session and select your session</a:t>
            </a:r>
          </a:p>
          <a:p>
            <a:endParaRPr lang="en-US" dirty="0"/>
          </a:p>
        </p:txBody>
      </p:sp>
      <p:sp>
        <p:nvSpPr>
          <p:cNvPr id="33" name="Text Placeholder 32">
            <a:extLst>
              <a:ext uri="{FF2B5EF4-FFF2-40B4-BE49-F238E27FC236}">
                <a16:creationId xmlns:a16="http://schemas.microsoft.com/office/drawing/2014/main" id="{C564037E-615A-4BFA-94E9-4A8EC04B4EB3}"/>
              </a:ext>
            </a:extLst>
          </p:cNvPr>
          <p:cNvSpPr>
            <a:spLocks noGrp="1"/>
          </p:cNvSpPr>
          <p:nvPr>
            <p:ph type="body" sz="quarter" idx="13"/>
          </p:nvPr>
        </p:nvSpPr>
        <p:spPr/>
        <p:txBody>
          <a:bodyPr>
            <a:normAutofit fontScale="92500"/>
          </a:bodyPr>
          <a:lstStyle/>
          <a:p>
            <a:r>
              <a:rPr lang="en-US" sz="4000" dirty="0"/>
              <a:t>How to Log In and Edit Your Session</a:t>
            </a:r>
            <a:endParaRPr lang="en-US" dirty="0"/>
          </a:p>
        </p:txBody>
      </p:sp>
      <p:sp>
        <p:nvSpPr>
          <p:cNvPr id="14" name="Oval 13">
            <a:extLst>
              <a:ext uri="{FF2B5EF4-FFF2-40B4-BE49-F238E27FC236}">
                <a16:creationId xmlns:a16="http://schemas.microsoft.com/office/drawing/2014/main" id="{76DD3FC4-5510-4B6D-971A-1E37052119A7}"/>
              </a:ext>
            </a:extLst>
          </p:cNvPr>
          <p:cNvSpPr/>
          <p:nvPr/>
        </p:nvSpPr>
        <p:spPr>
          <a:xfrm>
            <a:off x="4290470" y="2899749"/>
            <a:ext cx="520940" cy="357549"/>
          </a:xfrm>
          <a:prstGeom prst="ellipse">
            <a:avLst/>
          </a:prstGeom>
          <a:solidFill>
            <a:schemeClr val="bg1">
              <a:alpha val="10000"/>
            </a:schemeClr>
          </a:solidFill>
          <a:ln w="38100">
            <a:solidFill>
              <a:srgbClr val="A3A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08825F-ECB7-472F-AA9C-E9D4329F4CA5}"/>
              </a:ext>
            </a:extLst>
          </p:cNvPr>
          <p:cNvSpPr/>
          <p:nvPr/>
        </p:nvSpPr>
        <p:spPr>
          <a:xfrm>
            <a:off x="5569535" y="3333244"/>
            <a:ext cx="663866" cy="357549"/>
          </a:xfrm>
          <a:prstGeom prst="ellipse">
            <a:avLst/>
          </a:prstGeom>
          <a:solidFill>
            <a:schemeClr val="bg1">
              <a:alpha val="10000"/>
            </a:schemeClr>
          </a:solidFill>
          <a:ln w="38100">
            <a:solidFill>
              <a:srgbClr val="A3A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CBDDF3-A032-4CD7-907C-437AF4B3C55D}"/>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Virtual Venue</a:t>
            </a:r>
          </a:p>
        </p:txBody>
      </p:sp>
      <p:pic>
        <p:nvPicPr>
          <p:cNvPr id="5" name="Content Placeholder 4">
            <a:extLst>
              <a:ext uri="{FF2B5EF4-FFF2-40B4-BE49-F238E27FC236}">
                <a16:creationId xmlns:a16="http://schemas.microsoft.com/office/drawing/2014/main" id="{C077E03F-F445-4F22-9E29-DCE285519E66}"/>
              </a:ext>
            </a:extLst>
          </p:cNvPr>
          <p:cNvPicPr>
            <a:picLocks noGrp="1" noChangeAspect="1"/>
          </p:cNvPicPr>
          <p:nvPr>
            <p:ph sz="half" idx="11"/>
          </p:nvPr>
        </p:nvPicPr>
        <p:blipFill>
          <a:blip r:embed="rId3"/>
          <a:stretch>
            <a:fillRect/>
          </a:stretch>
        </p:blipFill>
        <p:spPr>
          <a:xfrm>
            <a:off x="117464" y="2736405"/>
            <a:ext cx="8858093" cy="4044514"/>
          </a:xfrm>
        </p:spPr>
      </p:pic>
      <p:sp>
        <p:nvSpPr>
          <p:cNvPr id="7" name="Oval 6">
            <a:extLst>
              <a:ext uri="{FF2B5EF4-FFF2-40B4-BE49-F238E27FC236}">
                <a16:creationId xmlns:a16="http://schemas.microsoft.com/office/drawing/2014/main" id="{D97AAF20-1B7E-409C-9327-656C55B1393F}"/>
              </a:ext>
            </a:extLst>
          </p:cNvPr>
          <p:cNvSpPr/>
          <p:nvPr/>
        </p:nvSpPr>
        <p:spPr>
          <a:xfrm>
            <a:off x="5712461" y="2680581"/>
            <a:ext cx="520940" cy="4716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82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F02F97A5-7335-47AE-A707-5245B80E1C5C}"/>
              </a:ext>
            </a:extLst>
          </p:cNvPr>
          <p:cNvSpPr>
            <a:spLocks noGrp="1"/>
          </p:cNvSpPr>
          <p:nvPr>
            <p:ph sz="half" idx="12"/>
          </p:nvPr>
        </p:nvSpPr>
        <p:spPr>
          <a:xfrm>
            <a:off x="7880683" y="2804845"/>
            <a:ext cx="4024623" cy="3473834"/>
          </a:xfrm>
        </p:spPr>
        <p:txBody>
          <a:bodyPr>
            <a:normAutofit/>
          </a:bodyPr>
          <a:lstStyle/>
          <a:p>
            <a:pPr>
              <a:lnSpc>
                <a:spcPct val="110000"/>
              </a:lnSpc>
            </a:pPr>
            <a:r>
              <a:rPr lang="en-US" sz="2400" dirty="0"/>
              <a:t>In your session page, </a:t>
            </a:r>
            <a:r>
              <a:rPr lang="en-US" dirty="0"/>
              <a:t>y</a:t>
            </a:r>
            <a:r>
              <a:rPr lang="en-US" sz="2400" dirty="0"/>
              <a:t>ou can add any files or  supporting documents under the manage button.</a:t>
            </a:r>
          </a:p>
          <a:p>
            <a:endParaRPr lang="en-US" dirty="0"/>
          </a:p>
        </p:txBody>
      </p:sp>
      <p:sp>
        <p:nvSpPr>
          <p:cNvPr id="33" name="Text Placeholder 32">
            <a:extLst>
              <a:ext uri="{FF2B5EF4-FFF2-40B4-BE49-F238E27FC236}">
                <a16:creationId xmlns:a16="http://schemas.microsoft.com/office/drawing/2014/main" id="{C564037E-615A-4BFA-94E9-4A8EC04B4EB3}"/>
              </a:ext>
            </a:extLst>
          </p:cNvPr>
          <p:cNvSpPr>
            <a:spLocks noGrp="1"/>
          </p:cNvSpPr>
          <p:nvPr>
            <p:ph type="body" sz="quarter" idx="13"/>
          </p:nvPr>
        </p:nvSpPr>
        <p:spPr/>
        <p:txBody>
          <a:bodyPr>
            <a:normAutofit fontScale="77500" lnSpcReduction="20000"/>
          </a:bodyPr>
          <a:lstStyle/>
          <a:p>
            <a:r>
              <a:rPr lang="en-US" sz="4000" dirty="0"/>
              <a:t>How to Log In and Edit Your Session (cont.)</a:t>
            </a:r>
            <a:endParaRPr lang="en-US" dirty="0"/>
          </a:p>
        </p:txBody>
      </p:sp>
      <p:sp>
        <p:nvSpPr>
          <p:cNvPr id="17" name="TextBox 16">
            <a:extLst>
              <a:ext uri="{FF2B5EF4-FFF2-40B4-BE49-F238E27FC236}">
                <a16:creationId xmlns:a16="http://schemas.microsoft.com/office/drawing/2014/main" id="{D5CBDDF3-A032-4CD7-907C-437AF4B3C55D}"/>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Virtual Venue</a:t>
            </a:r>
          </a:p>
        </p:txBody>
      </p:sp>
      <p:pic>
        <p:nvPicPr>
          <p:cNvPr id="5" name="Content Placeholder 4">
            <a:extLst>
              <a:ext uri="{FF2B5EF4-FFF2-40B4-BE49-F238E27FC236}">
                <a16:creationId xmlns:a16="http://schemas.microsoft.com/office/drawing/2014/main" id="{DEA152C7-8632-4393-BE7B-276364EC7F60}"/>
              </a:ext>
            </a:extLst>
          </p:cNvPr>
          <p:cNvPicPr>
            <a:picLocks noGrp="1" noChangeAspect="1"/>
          </p:cNvPicPr>
          <p:nvPr>
            <p:ph sz="half" idx="11"/>
          </p:nvPr>
        </p:nvPicPr>
        <p:blipFill>
          <a:blip r:embed="rId3"/>
          <a:stretch>
            <a:fillRect/>
          </a:stretch>
        </p:blipFill>
        <p:spPr>
          <a:xfrm>
            <a:off x="1325366" y="2667544"/>
            <a:ext cx="6555317" cy="4057551"/>
          </a:xfrm>
        </p:spPr>
      </p:pic>
      <p:sp>
        <p:nvSpPr>
          <p:cNvPr id="16" name="Oval 15">
            <a:extLst>
              <a:ext uri="{FF2B5EF4-FFF2-40B4-BE49-F238E27FC236}">
                <a16:creationId xmlns:a16="http://schemas.microsoft.com/office/drawing/2014/main" id="{DA08825F-ECB7-472F-AA9C-E9D4329F4CA5}"/>
              </a:ext>
            </a:extLst>
          </p:cNvPr>
          <p:cNvSpPr/>
          <p:nvPr/>
        </p:nvSpPr>
        <p:spPr>
          <a:xfrm>
            <a:off x="6980111" y="2667544"/>
            <a:ext cx="663866" cy="357549"/>
          </a:xfrm>
          <a:prstGeom prst="ellipse">
            <a:avLst/>
          </a:prstGeom>
          <a:solidFill>
            <a:schemeClr val="bg1">
              <a:alpha val="1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442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97DFFB-7915-4687-A1F5-27D11B68499C}"/>
              </a:ext>
            </a:extLst>
          </p:cNvPr>
          <p:cNvSpPr>
            <a:spLocks noGrp="1"/>
          </p:cNvSpPr>
          <p:nvPr>
            <p:ph type="title"/>
          </p:nvPr>
        </p:nvSpPr>
        <p:spPr/>
        <p:txBody>
          <a:bodyPr>
            <a:normAutofit/>
          </a:bodyPr>
          <a:lstStyle/>
          <a:p>
            <a:r>
              <a:rPr lang="en-US" dirty="0"/>
              <a:t>Before Your Session</a:t>
            </a:r>
          </a:p>
        </p:txBody>
      </p:sp>
      <p:sp>
        <p:nvSpPr>
          <p:cNvPr id="3" name="Content Placeholder 2">
            <a:extLst>
              <a:ext uri="{FF2B5EF4-FFF2-40B4-BE49-F238E27FC236}">
                <a16:creationId xmlns:a16="http://schemas.microsoft.com/office/drawing/2014/main" id="{8E942887-8CF3-46E4-8EC2-07EC8BEF400C}"/>
              </a:ext>
            </a:extLst>
          </p:cNvPr>
          <p:cNvSpPr>
            <a:spLocks noGrp="1"/>
          </p:cNvSpPr>
          <p:nvPr>
            <p:ph idx="1"/>
          </p:nvPr>
        </p:nvSpPr>
        <p:spPr>
          <a:xfrm>
            <a:off x="1698279" y="2876550"/>
            <a:ext cx="9627606" cy="3431885"/>
          </a:xfrm>
        </p:spPr>
        <p:txBody>
          <a:bodyPr>
            <a:normAutofit/>
          </a:bodyPr>
          <a:lstStyle/>
          <a:p>
            <a:r>
              <a:rPr lang="en-US" sz="1800" dirty="0">
                <a:solidFill>
                  <a:schemeClr val="tx1">
                    <a:lumMod val="85000"/>
                    <a:lumOff val="15000"/>
                  </a:schemeClr>
                </a:solidFill>
              </a:rPr>
              <a:t>You will join a CERF team member, any co-presenters, and your session host in the “Green Room” </a:t>
            </a:r>
            <a:r>
              <a:rPr lang="en-US" sz="1800" dirty="0">
                <a:solidFill>
                  <a:schemeClr val="tx1">
                    <a:lumMod val="85000"/>
                    <a:lumOff val="15000"/>
                  </a:schemeClr>
                </a:solidFill>
                <a:latin typeface="Montserrat SemiBold" panose="00000700000000000000" pitchFamily="2" charset="0"/>
              </a:rPr>
              <a:t>20 minutes prior to the session block start time</a:t>
            </a:r>
            <a:r>
              <a:rPr lang="en-US" sz="1800" dirty="0">
                <a:solidFill>
                  <a:schemeClr val="tx1">
                    <a:lumMod val="85000"/>
                    <a:lumOff val="15000"/>
                  </a:schemeClr>
                </a:solidFill>
              </a:rPr>
              <a:t>. </a:t>
            </a:r>
          </a:p>
          <a:p>
            <a:r>
              <a:rPr lang="en-US" sz="1800" dirty="0">
                <a:solidFill>
                  <a:schemeClr val="tx1">
                    <a:lumMod val="85000"/>
                    <a:lumOff val="15000"/>
                  </a:schemeClr>
                </a:solidFill>
              </a:rPr>
              <a:t>In the Green Room, you will:</a:t>
            </a:r>
          </a:p>
          <a:p>
            <a:pPr marL="342900" indent="-342900">
              <a:buFont typeface="Arial" panose="020B0604020202020204" pitchFamily="34" charset="0"/>
              <a:buChar char="•"/>
            </a:pPr>
            <a:r>
              <a:rPr lang="en-US" sz="1600" dirty="0">
                <a:solidFill>
                  <a:schemeClr val="tx1">
                    <a:lumMod val="85000"/>
                    <a:lumOff val="15000"/>
                  </a:schemeClr>
                </a:solidFill>
                <a:latin typeface="Montserrat SemiBold" panose="00000700000000000000" pitchFamily="2" charset="0"/>
              </a:rPr>
              <a:t>Test</a:t>
            </a:r>
            <a:r>
              <a:rPr lang="en-US" sz="1600" dirty="0">
                <a:solidFill>
                  <a:schemeClr val="tx1">
                    <a:lumMod val="85000"/>
                    <a:lumOff val="15000"/>
                  </a:schemeClr>
                </a:solidFill>
              </a:rPr>
              <a:t> your microphone, video and virtual background</a:t>
            </a:r>
          </a:p>
          <a:p>
            <a:pPr marL="342900" indent="-342900">
              <a:buFont typeface="Arial" panose="020B0604020202020204" pitchFamily="34" charset="0"/>
              <a:buChar char="•"/>
            </a:pPr>
            <a:r>
              <a:rPr lang="en-US" sz="1600" dirty="0">
                <a:solidFill>
                  <a:schemeClr val="tx1">
                    <a:lumMod val="85000"/>
                    <a:lumOff val="15000"/>
                  </a:schemeClr>
                </a:solidFill>
                <a:latin typeface="Montserrat SemiBold" panose="00000700000000000000" pitchFamily="2" charset="0"/>
              </a:rPr>
              <a:t>Update</a:t>
            </a:r>
            <a:r>
              <a:rPr lang="en-US" sz="1600" dirty="0">
                <a:solidFill>
                  <a:schemeClr val="tx1">
                    <a:lumMod val="85000"/>
                    <a:lumOff val="15000"/>
                  </a:schemeClr>
                </a:solidFill>
              </a:rPr>
              <a:t> your name on Zoom </a:t>
            </a:r>
          </a:p>
          <a:p>
            <a:pPr marL="342900" indent="-342900">
              <a:buFont typeface="Arial" panose="020B0604020202020204" pitchFamily="34" charset="0"/>
              <a:buChar char="•"/>
            </a:pPr>
            <a:r>
              <a:rPr lang="en-US" sz="1600" dirty="0">
                <a:solidFill>
                  <a:schemeClr val="tx1">
                    <a:lumMod val="85000"/>
                    <a:lumOff val="15000"/>
                  </a:schemeClr>
                </a:solidFill>
                <a:latin typeface="Montserrat SemiBold" panose="00000700000000000000" pitchFamily="2" charset="0"/>
              </a:rPr>
              <a:t>Connect</a:t>
            </a:r>
            <a:r>
              <a:rPr lang="en-US" sz="1600" dirty="0">
                <a:solidFill>
                  <a:schemeClr val="tx1">
                    <a:lumMod val="85000"/>
                    <a:lumOff val="15000"/>
                  </a:schemeClr>
                </a:solidFill>
              </a:rPr>
              <a:t> with your session host to confirm introductions</a:t>
            </a:r>
          </a:p>
          <a:p>
            <a:pPr marL="342900" indent="-342900">
              <a:buFont typeface="Arial" panose="020B0604020202020204" pitchFamily="34" charset="0"/>
              <a:buChar char="•"/>
            </a:pPr>
            <a:r>
              <a:rPr lang="en-US" sz="1600" dirty="0">
                <a:solidFill>
                  <a:schemeClr val="tx1">
                    <a:lumMod val="85000"/>
                    <a:lumOff val="15000"/>
                  </a:schemeClr>
                </a:solidFill>
                <a:latin typeface="Montserrat SemiBold" panose="00000700000000000000" pitchFamily="2" charset="0"/>
              </a:rPr>
              <a:t>Address</a:t>
            </a:r>
            <a:r>
              <a:rPr lang="en-US" sz="1600" dirty="0">
                <a:solidFill>
                  <a:schemeClr val="tx1">
                    <a:lumMod val="85000"/>
                    <a:lumOff val="15000"/>
                  </a:schemeClr>
                </a:solidFill>
              </a:rPr>
              <a:t> any technical questions and session timing</a:t>
            </a:r>
          </a:p>
          <a:p>
            <a:r>
              <a:rPr lang="en-US" sz="1800" dirty="0">
                <a:solidFill>
                  <a:schemeClr val="tx1">
                    <a:lumMod val="85000"/>
                    <a:lumOff val="15000"/>
                  </a:schemeClr>
                </a:solidFill>
                <a:latin typeface="+mj-lt"/>
              </a:rPr>
              <a:t>5 minutes before the session block starts, </a:t>
            </a:r>
            <a:r>
              <a:rPr lang="en-US" sz="1800" dirty="0">
                <a:solidFill>
                  <a:schemeClr val="tx1">
                    <a:lumMod val="85000"/>
                    <a:lumOff val="15000"/>
                  </a:schemeClr>
                </a:solidFill>
              </a:rPr>
              <a:t>a looping slideshow with light music will play for attendees as they filter in.</a:t>
            </a:r>
          </a:p>
        </p:txBody>
      </p:sp>
      <p:sp>
        <p:nvSpPr>
          <p:cNvPr id="6" name="TextBox 5">
            <a:extLst>
              <a:ext uri="{FF2B5EF4-FFF2-40B4-BE49-F238E27FC236}">
                <a16:creationId xmlns:a16="http://schemas.microsoft.com/office/drawing/2014/main" id="{982CF647-C97D-4B82-9F2C-9FC30051F8BB}"/>
              </a:ext>
            </a:extLst>
          </p:cNvPr>
          <p:cNvSpPr txBox="1"/>
          <p:nvPr/>
        </p:nvSpPr>
        <p:spPr>
          <a:xfrm>
            <a:off x="9639756" y="6594290"/>
            <a:ext cx="2563258" cy="261610"/>
          </a:xfrm>
          <a:prstGeom prst="rect">
            <a:avLst/>
          </a:prstGeom>
          <a:noFill/>
        </p:spPr>
        <p:txBody>
          <a:bodyPr wrap="square" rtlCol="0">
            <a:spAutoFit/>
          </a:bodyPr>
          <a:lstStyle/>
          <a:p>
            <a:pPr algn="r"/>
            <a:r>
              <a:rPr lang="en-US" sz="1050" i="1" dirty="0">
                <a:solidFill>
                  <a:srgbClr val="425A6B"/>
                </a:solidFill>
              </a:rPr>
              <a:t>Presenter To-Dos</a:t>
            </a:r>
          </a:p>
        </p:txBody>
      </p:sp>
    </p:spTree>
    <p:extLst>
      <p:ext uri="{BB962C8B-B14F-4D97-AF65-F5344CB8AC3E}">
        <p14:creationId xmlns:p14="http://schemas.microsoft.com/office/powerpoint/2010/main" val="3751051651"/>
      </p:ext>
    </p:extLst>
  </p:cSld>
  <p:clrMapOvr>
    <a:masterClrMapping/>
  </p:clrMapOvr>
</p:sld>
</file>

<file path=ppt/theme/theme1.xml><?xml version="1.0" encoding="utf-8"?>
<a:theme xmlns:a="http://schemas.openxmlformats.org/drawingml/2006/main" name="CERF Office Us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RF Office Provided">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6757</TotalTime>
  <Words>1383</Words>
  <Application>Microsoft Office PowerPoint</Application>
  <PresentationFormat>Widescreen</PresentationFormat>
  <Paragraphs>131</Paragraphs>
  <Slides>21</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Contrail One</vt:lpstr>
      <vt:lpstr>Merriweather Light</vt:lpstr>
      <vt:lpstr>Montserrat</vt:lpstr>
      <vt:lpstr>Montserrat Medium</vt:lpstr>
      <vt:lpstr>Montserrat SemiBold</vt:lpstr>
      <vt:lpstr>TT Norms</vt:lpstr>
      <vt:lpstr>CERF Office Use</vt:lpstr>
      <vt:lpstr>Custom Design</vt:lpstr>
      <vt:lpstr>1_Custom Design</vt:lpstr>
      <vt:lpstr>Virtual Venue Speaker Training</vt:lpstr>
      <vt:lpstr>The Virtual Venue Overview</vt:lpstr>
      <vt:lpstr>PowerPoint Presentation</vt:lpstr>
      <vt:lpstr>Virtual Venue Preparation Before Event</vt:lpstr>
      <vt:lpstr>PowerPoint Presentation</vt:lpstr>
      <vt:lpstr>PowerPoint Presentation</vt:lpstr>
      <vt:lpstr>PowerPoint Presentation</vt:lpstr>
      <vt:lpstr>PowerPoint Presentation</vt:lpstr>
      <vt:lpstr>Before Your Session</vt:lpstr>
      <vt:lpstr>How to Join Your Session</vt:lpstr>
      <vt:lpstr>Zoom Controls</vt:lpstr>
      <vt:lpstr>During Your Session</vt:lpstr>
      <vt:lpstr>During Your Session (Continued)</vt:lpstr>
      <vt:lpstr>Q&amp;A Portion</vt:lpstr>
      <vt:lpstr>PowerPoint Presentation</vt:lpstr>
      <vt:lpstr>PowerPoint Presentation</vt:lpstr>
      <vt:lpstr>During Your Live Presentation</vt:lpstr>
      <vt:lpstr>PowerPoint Presentation</vt:lpstr>
      <vt:lpstr>PowerPoint Presentation</vt:lpstr>
      <vt:lpstr>PowerPoint Presentation</vt:lpstr>
      <vt:lpstr>Questions?  Contact the CERF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 Splittgerber</dc:creator>
  <cp:lastModifiedBy>Megan Miller</cp:lastModifiedBy>
  <cp:revision>60</cp:revision>
  <dcterms:created xsi:type="dcterms:W3CDTF">2020-04-30T17:19:05Z</dcterms:created>
  <dcterms:modified xsi:type="dcterms:W3CDTF">2021-09-27T14:34:03Z</dcterms:modified>
</cp:coreProperties>
</file>